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38F67F-8D73-4276-B9FB-7A3A97855DBF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94BF3-9295-4D22-BC1B-56D2B46984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263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694BF3-9295-4D22-BC1B-56D2B469841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768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chemeClr val="bg1"/>
            </a:gs>
            <a:gs pos="92000">
              <a:schemeClr val="accent5">
                <a:lumMod val="40000"/>
                <a:lumOff val="60000"/>
              </a:schemeClr>
            </a:gs>
            <a:gs pos="97000">
              <a:schemeClr val="accent5">
                <a:lumMod val="60000"/>
                <a:lumOff val="40000"/>
              </a:schemeClr>
            </a:gs>
            <a:gs pos="98000">
              <a:schemeClr val="accent5">
                <a:lumMod val="7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1000">
              <a:schemeClr val="bg1"/>
            </a:gs>
            <a:gs pos="85000">
              <a:schemeClr val="accent5">
                <a:lumMod val="40000"/>
                <a:lumOff val="60000"/>
              </a:schemeClr>
            </a:gs>
            <a:gs pos="9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75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BB8C-E438-9FC9-6754-FFBDD8E8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14697" y="1071743"/>
            <a:ext cx="9144000" cy="1655762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Д. Хармс «Очень страшная история»</a:t>
            </a:r>
          </a:p>
          <a:p>
            <a:endParaRPr lang="ru-RU" sz="440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481883" y="1816592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«Развитие эмоционального мира»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8F89E41-DD64-59C4-3F0D-A656B4FF4C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101" b="10493"/>
          <a:stretch/>
        </p:blipFill>
        <p:spPr bwMode="auto">
          <a:xfrm>
            <a:off x="402019" y="617285"/>
            <a:ext cx="5693981" cy="6123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728BEC84-E6CA-BB22-A368-68D6549514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3" t="64200" r="52937"/>
          <a:stretch/>
        </p:blipFill>
        <p:spPr bwMode="auto">
          <a:xfrm rot="19966593">
            <a:off x="5461365" y="4757095"/>
            <a:ext cx="929640" cy="245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43267464-11D1-4C59-10A6-5653C6E13F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3" t="64200" r="52937"/>
          <a:stretch/>
        </p:blipFill>
        <p:spPr bwMode="auto">
          <a:xfrm rot="20461783">
            <a:off x="7809192" y="2458921"/>
            <a:ext cx="1900926" cy="502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82E0EA07-0B4D-A886-FDE6-6730439CC9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3" t="64200" r="52937"/>
          <a:stretch/>
        </p:blipFill>
        <p:spPr bwMode="auto">
          <a:xfrm rot="20453421">
            <a:off x="6805126" y="3282344"/>
            <a:ext cx="1454606" cy="384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09EE5062-B0D0-4E94-CCD2-7470D6E9BA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3" t="64200" r="52937"/>
          <a:stretch/>
        </p:blipFill>
        <p:spPr bwMode="auto">
          <a:xfrm rot="19139031">
            <a:off x="8749479" y="3723336"/>
            <a:ext cx="1339222" cy="3540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1EAA3DA2-0A83-7DC3-1B6B-1DD75E5F8E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3" t="64200" r="52937"/>
          <a:stretch/>
        </p:blipFill>
        <p:spPr bwMode="auto">
          <a:xfrm rot="20476410">
            <a:off x="9059285" y="2786445"/>
            <a:ext cx="1781274" cy="470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A098C694-3DC6-633D-45EE-F768F45F97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3" t="64200" r="52937"/>
          <a:stretch/>
        </p:blipFill>
        <p:spPr bwMode="auto">
          <a:xfrm rot="681284">
            <a:off x="10326639" y="3048809"/>
            <a:ext cx="1518848" cy="4015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63DDDE17-7D76-DC53-ADA9-A987A1B5B5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3" t="64200" r="52937"/>
          <a:stretch/>
        </p:blipFill>
        <p:spPr bwMode="auto">
          <a:xfrm rot="1050416" flipH="1">
            <a:off x="9212502" y="4412300"/>
            <a:ext cx="1149878" cy="245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1CA31B3C-5355-17F9-343A-DC5028D8E4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3" t="64200" r="52937"/>
          <a:stretch/>
        </p:blipFill>
        <p:spPr bwMode="auto">
          <a:xfrm rot="2167314" flipH="1">
            <a:off x="7030925" y="3441882"/>
            <a:ext cx="1736331" cy="371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595E7E97-312C-E6D7-33E9-5F778C777F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3" t="64200" r="52937"/>
          <a:stretch/>
        </p:blipFill>
        <p:spPr bwMode="auto">
          <a:xfrm rot="2185673" flipH="1">
            <a:off x="9309827" y="2913659"/>
            <a:ext cx="2113046" cy="451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116B5686-648E-8B57-6261-6A8CD96B14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3" t="64200" r="52937"/>
          <a:stretch/>
        </p:blipFill>
        <p:spPr bwMode="auto">
          <a:xfrm flipH="1">
            <a:off x="4651119" y="4094442"/>
            <a:ext cx="1503575" cy="321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BEC12709-B7C0-EBF5-02D9-1DC65250AD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3" t="64200" r="52937"/>
          <a:stretch/>
        </p:blipFill>
        <p:spPr bwMode="auto">
          <a:xfrm rot="1719180" flipH="1">
            <a:off x="6181357" y="4807032"/>
            <a:ext cx="1158149" cy="245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ED43543F-1D61-F630-059A-3C1EF2F626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3" t="64200" r="52937"/>
          <a:stretch/>
        </p:blipFill>
        <p:spPr bwMode="auto">
          <a:xfrm rot="861671">
            <a:off x="9886469" y="4473052"/>
            <a:ext cx="929640" cy="245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74C5F5FA-C05C-FFA0-5C7E-C53D807D6E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3" t="64200" r="52937"/>
          <a:stretch/>
        </p:blipFill>
        <p:spPr bwMode="auto">
          <a:xfrm rot="21420884">
            <a:off x="5993268" y="4082205"/>
            <a:ext cx="1346879" cy="340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C55F7020-C3D3-DE72-9455-8183E3CA92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3" t="64200" r="52937"/>
          <a:stretch/>
        </p:blipFill>
        <p:spPr bwMode="auto">
          <a:xfrm rot="1331851" flipH="1">
            <a:off x="5311110" y="3170374"/>
            <a:ext cx="1776103" cy="4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996462"/>
            <a:ext cx="11811000" cy="5480538"/>
          </a:xfrm>
        </p:spPr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Доедая с маслом булку,</a:t>
            </a:r>
            <a:b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Братья шли по переулку.</a:t>
            </a:r>
            <a:b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Вдруг на них из закоулка</a:t>
            </a:r>
            <a:b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Пес большой залаял гулко.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Сказал младший: «Вот напасть,</a:t>
            </a:r>
            <a:b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Хочет он на нас напасть.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8720B3F-A8E8-286E-0674-A5B1DA32774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05834" y="1722121"/>
            <a:ext cx="7395666" cy="51358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9F5C35F-6028-AB67-1E03-CAF4A779DCFA}"/>
              </a:ext>
            </a:extLst>
          </p:cNvPr>
          <p:cNvSpPr txBox="1"/>
          <p:nvPr/>
        </p:nvSpPr>
        <p:spPr>
          <a:xfrm>
            <a:off x="2354580" y="292296"/>
            <a:ext cx="8465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Д. Хармс «Очень страшная история»</a:t>
            </a:r>
          </a:p>
        </p:txBody>
      </p:sp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381000"/>
            <a:ext cx="11811000" cy="622729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Чтоб в беду нам не попасть,</a:t>
            </a:r>
            <a:b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Псу мы бросим булку в пасть».</a:t>
            </a:r>
          </a:p>
          <a:p>
            <a:pPr marL="0" indent="0" algn="l">
              <a:buNone/>
            </a:pPr>
            <a: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 окончилось прекрасно.</a:t>
            </a:r>
            <a:b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Братьям сразу стало ясно,</a:t>
            </a:r>
            <a:b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на каждую прогулку</a:t>
            </a:r>
            <a:b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3C3C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Надо брать с собою… булку.</a:t>
            </a:r>
          </a:p>
          <a:p>
            <a:pPr marL="0" indent="0">
              <a:buNone/>
            </a:pP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делали братья во время прогулки?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случилась с ними? 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какому выводу они пришли?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чувства испытали братья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встречи с собакой?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99C1067-1EF3-8346-9396-058853C59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87848"/>
            <a:ext cx="5090160" cy="641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862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145</Words>
  <Application>Microsoft Office PowerPoint</Application>
  <PresentationFormat>Широкоэкранный</PresentationFormat>
  <Paragraphs>17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Шкелтиньш О.Р.</dc:creator>
  <cp:lastModifiedBy>79637354352</cp:lastModifiedBy>
  <cp:revision>4</cp:revision>
  <dcterms:created xsi:type="dcterms:W3CDTF">2023-05-09T19:08:50Z</dcterms:created>
  <dcterms:modified xsi:type="dcterms:W3CDTF">2023-05-26T09:30:42Z</dcterms:modified>
</cp:coreProperties>
</file>