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31EE1-297B-469B-844C-BED7E99C0AE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D973D-FE5E-4095-86B7-E4157AA00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308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973D-FE5E-4095-86B7-E4157AA007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95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71000">
              <a:schemeClr val="accent4">
                <a:lumMod val="20000"/>
                <a:lumOff val="80000"/>
              </a:schemeClr>
            </a:gs>
            <a:gs pos="95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029" y="30312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Б. Заходер «</a:t>
            </a:r>
            <a:r>
              <a:rPr lang="ru-RU" sz="440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Кискино</a:t>
            </a:r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горе»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582649" y="3859132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«Развитие эмоционального мира»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576C153-FB87-C87C-DCF1-51D8D5E33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35" y="664197"/>
            <a:ext cx="4173227" cy="569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96926"/>
            <a:ext cx="11811000" cy="6227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Плачет Киска в коридоре.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нее большое горе: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Злые люди бедной Киске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дают украсть сосиски!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Киска плачет?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чувства испытывает Киска?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кажется ли вам, что Киска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преувеличивает свое горе?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может получить Киска лакомство?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0A03F1-D298-7080-6B1F-848AB76FD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DF8"/>
              </a:clrFrom>
              <a:clrTo>
                <a:srgbClr val="FCFD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856" y="249701"/>
            <a:ext cx="4646780" cy="635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7DB675-6112-73B3-5033-57967338790C}"/>
              </a:ext>
            </a:extLst>
          </p:cNvPr>
          <p:cNvSpPr txBox="1"/>
          <p:nvPr/>
        </p:nvSpPr>
        <p:spPr>
          <a:xfrm>
            <a:off x="346026" y="249701"/>
            <a:ext cx="6675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Б. Заходер «</a:t>
            </a:r>
            <a:r>
              <a:rPr lang="ru-RU" sz="3600" dirty="0" err="1">
                <a:solidFill>
                  <a:schemeClr val="accent4">
                    <a:lumMod val="50000"/>
                  </a:schemeClr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Кискино</a:t>
            </a:r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горе»</a:t>
            </a:r>
          </a:p>
        </p:txBody>
      </p:sp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84</Words>
  <Application>Microsoft Office PowerPoint</Application>
  <PresentationFormat>Широкоэкранный</PresentationFormat>
  <Paragraphs>15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Consolas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Шкелтиньш О.Р.</dc:creator>
  <cp:lastModifiedBy>79637354352</cp:lastModifiedBy>
  <cp:revision>3</cp:revision>
  <dcterms:created xsi:type="dcterms:W3CDTF">2023-05-09T19:08:50Z</dcterms:created>
  <dcterms:modified xsi:type="dcterms:W3CDTF">2023-05-26T09:29:31Z</dcterms:modified>
</cp:coreProperties>
</file>