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711"/>
    <a:srgbClr val="F5F945"/>
    <a:srgbClr val="F9F48B"/>
    <a:srgbClr val="FEF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1E7BA-26C7-4240-A766-710F675350A7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B801A-C354-427F-9C8D-3117A9E4C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23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B801A-C354-427F-9C8D-3117A9E4C0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362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bg1"/>
            </a:gs>
            <a:gs pos="77000">
              <a:srgbClr val="FEFCAE"/>
            </a:gs>
            <a:gs pos="91000">
              <a:srgbClr val="F9F48B"/>
            </a:gs>
            <a:gs pos="100000">
              <a:srgbClr val="F2F711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1936503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«Развитие эмоционального мира»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3F7796-58EA-213E-0D4D-352EC4A73C08}"/>
              </a:ext>
            </a:extLst>
          </p:cNvPr>
          <p:cNvSpPr txBox="1"/>
          <p:nvPr/>
        </p:nvSpPr>
        <p:spPr>
          <a:xfrm>
            <a:off x="3078480" y="942386"/>
            <a:ext cx="94526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С. Черный «Когда никого нет дома»</a:t>
            </a:r>
          </a:p>
        </p:txBody>
      </p:sp>
      <p:pic>
        <p:nvPicPr>
          <p:cNvPr id="7176" name="Picture 8">
            <a:extLst>
              <a:ext uri="{FF2B5EF4-FFF2-40B4-BE49-F238E27FC236}">
                <a16:creationId xmlns:a16="http://schemas.microsoft.com/office/drawing/2014/main" id="{9B035558-9F29-A4EE-914F-C2AB61F5E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12" y="656155"/>
            <a:ext cx="6956767" cy="695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996462"/>
            <a:ext cx="11811000" cy="5480538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Noto Serif" panose="02020600060500020200" pitchFamily="18" charset="0"/>
              </a:rPr>
              <a:t>В стекла смотрит месяц красный,</a:t>
            </a:r>
            <a:br>
              <a:rPr lang="ru-RU" dirty="0"/>
            </a:br>
            <a:r>
              <a:rPr lang="ru-RU" b="0" i="0" dirty="0">
                <a:solidFill>
                  <a:srgbClr val="3C3C3C"/>
                </a:solidFill>
                <a:effectLst/>
                <a:latin typeface="Noto Serif" panose="02020600060500020200" pitchFamily="18" charset="0"/>
              </a:rPr>
              <a:t>Все ушли — и я один.</a:t>
            </a:r>
            <a:br>
              <a:rPr lang="ru-RU" dirty="0"/>
            </a:br>
            <a:r>
              <a:rPr lang="ru-RU" b="0" i="0" dirty="0">
                <a:solidFill>
                  <a:srgbClr val="3C3C3C"/>
                </a:solidFill>
                <a:effectLst/>
                <a:latin typeface="Noto Serif" panose="02020600060500020200" pitchFamily="18" charset="0"/>
              </a:rPr>
              <a:t>И отлично! И прекрасно!</a:t>
            </a:r>
            <a:br>
              <a:rPr lang="ru-RU" dirty="0"/>
            </a:br>
            <a:r>
              <a:rPr lang="ru-RU" b="0" i="0" dirty="0">
                <a:solidFill>
                  <a:srgbClr val="3C3C3C"/>
                </a:solidFill>
                <a:effectLst/>
                <a:latin typeface="Noto Serif" panose="02020600060500020200" pitchFamily="18" charset="0"/>
              </a:rPr>
              <a:t>Очень ясно:</a:t>
            </a:r>
            <a:br>
              <a:rPr lang="ru-RU" dirty="0"/>
            </a:br>
            <a:r>
              <a:rPr lang="ru-RU" b="0" i="0" dirty="0">
                <a:solidFill>
                  <a:srgbClr val="3C3C3C"/>
                </a:solidFill>
                <a:effectLst/>
                <a:latin typeface="Noto Serif" panose="02020600060500020200" pitchFamily="18" charset="0"/>
              </a:rPr>
              <a:t>Я храбрее всех мужчин.</a:t>
            </a:r>
            <a:endParaRPr lang="ru-RU" b="0" i="0" dirty="0">
              <a:solidFill>
                <a:srgbClr val="3C3C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5C35F-6028-AB67-1E03-CAF4A779DCFA}"/>
              </a:ext>
            </a:extLst>
          </p:cNvPr>
          <p:cNvSpPr txBox="1"/>
          <p:nvPr/>
        </p:nvSpPr>
        <p:spPr>
          <a:xfrm>
            <a:off x="2354580" y="292296"/>
            <a:ext cx="8465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С. Черный «Когда никого нет дома»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16B4AC-75A8-C23E-0448-75FDFD69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2F2FF"/>
              </a:clrFrom>
              <a:clrTo>
                <a:srgbClr val="E2F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886" y="996462"/>
            <a:ext cx="5861537" cy="586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chemeClr val="bg1"/>
            </a:gs>
            <a:gs pos="93000">
              <a:srgbClr val="FEFCAE"/>
            </a:gs>
            <a:gs pos="98000">
              <a:srgbClr val="F9F48B"/>
            </a:gs>
            <a:gs pos="100000">
              <a:srgbClr val="F2F71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1" y="138332"/>
            <a:ext cx="8231357" cy="548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кошкой Мур, на месяц глядя, мы взобрались на кровать: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 — брат наш, ветер — дядя, вот так дядя!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 — сестры, небо — мать…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508D569-CED1-BD03-7D88-51997CDA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7" y="1193643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1A06FCC-2998-C65D-556B-45D6A71AE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E9E3"/>
              </a:clrFrom>
              <a:clrTo>
                <a:srgbClr val="F0E9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840" y="3429000"/>
            <a:ext cx="2359123" cy="146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BAAFA8B-13A2-A61B-CB67-789ED145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63" y="567982"/>
            <a:ext cx="4621237" cy="462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06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>
            <a:extLst>
              <a:ext uri="{FF2B5EF4-FFF2-40B4-BE49-F238E27FC236}">
                <a16:creationId xmlns:a16="http://schemas.microsoft.com/office/drawing/2014/main" id="{79AFE991-4BBC-727F-8AE8-14622AD97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9"/>
          <a:stretch/>
        </p:blipFill>
        <p:spPr bwMode="auto">
          <a:xfrm>
            <a:off x="5148775" y="311834"/>
            <a:ext cx="7129976" cy="6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72" y="475958"/>
            <a:ext cx="4728503" cy="548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петь я громко-громко!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громко-громко петь,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из печки сквозь потемки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тесемке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спустился к нам медведь…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85E4DF4E-7C2E-3D43-4F8D-C2CBFA5CF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1"/>
          <a:stretch/>
        </p:blipFill>
        <p:spPr bwMode="auto">
          <a:xfrm>
            <a:off x="7411565" y="311834"/>
            <a:ext cx="4583686" cy="311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D1B6FDE4-6AF6-C3B9-9496-C7127D5AE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420" y="5117414"/>
            <a:ext cx="3666350" cy="167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98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72" y="475958"/>
            <a:ext cx="4728503" cy="548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боюсь ни крыс, ни буки, —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Кочергою в нос его!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хромого черта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клуки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гадюки —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Никого и ничего!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7DB8C45-C98C-D87D-7076-B97BDF8DD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23" y="0"/>
            <a:ext cx="7734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43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72" y="475958"/>
            <a:ext cx="8794066" cy="548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небе тучка, как ягненок в завитушках, в завитках.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мальчик, я слоненок,  тигренок, задремавший в камышах…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45EFD86-DE0D-FF90-08E0-698BCA21A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504" y="1377461"/>
            <a:ext cx="5327034" cy="548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AD1B235-1F54-5502-7662-35E66AE9B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880" y="1300963"/>
            <a:ext cx="6675120" cy="555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739C07DB-526B-18AB-3EFC-31A6F87CA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1501"/>
            <a:ext cx="6506307" cy="54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7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>
            <a:extLst>
              <a:ext uri="{FF2B5EF4-FFF2-40B4-BE49-F238E27FC236}">
                <a16:creationId xmlns:a16="http://schemas.microsoft.com/office/drawing/2014/main" id="{D702D59C-15E1-3205-01B1-AF187B511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220" y="133016"/>
            <a:ext cx="28575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1000"/>
            <a:ext cx="11811000" cy="6227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Жду и жду я, жду напрасно —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 онемел…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Месяц, брат мой, месяц красный,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 ясный,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Отчего ты побледнел?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почувствовал мальчик оставшись дома один?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мальчик решил делать, чтобы не бояться?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чувство испытывает человек, когда боится?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можно делать, если чувствуешь страх?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A7DE6EF0-39EA-549B-4D03-54F4943E8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85"/>
          <a:stretch/>
        </p:blipFill>
        <p:spPr bwMode="auto">
          <a:xfrm>
            <a:off x="3657824" y="1454286"/>
            <a:ext cx="2857501" cy="18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5414D200-9D8E-6A5B-BF96-992E8EBE8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9" r="21446" b="18568"/>
          <a:stretch/>
        </p:blipFill>
        <p:spPr bwMode="auto">
          <a:xfrm>
            <a:off x="10213145" y="249702"/>
            <a:ext cx="1356048" cy="15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7CB779CB-B756-14E0-98C8-C354B44A7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064" y="249702"/>
            <a:ext cx="1246635" cy="93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49690F48-9DC7-70ED-2EAE-714123BE6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580" y="1597920"/>
            <a:ext cx="885135" cy="66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3A5B2CB5-5063-B493-E00B-C030027EE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772" y="2567167"/>
            <a:ext cx="1787910" cy="134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500AFBF-186F-74C9-1E32-85ED6C2FB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365" y="1505868"/>
            <a:ext cx="1246635" cy="93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3B867D23-5D71-8137-CFA0-EFB3A1CDF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325" y="2264898"/>
            <a:ext cx="1583619" cy="119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939031-FB18-48B2-EDD6-04BCF07A2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261" y="2919450"/>
            <a:ext cx="941477" cy="70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E5ACF394-7C72-4D76-7909-100192CC3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357" y="4259731"/>
            <a:ext cx="690050" cy="51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E4AC10B7-6503-E3F5-9AA7-6CE1F64C2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400" y="2572985"/>
            <a:ext cx="724254" cy="54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7962DE4A-1BDB-FE97-448D-4F6583401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97105">
            <a:off x="4612371" y="3111589"/>
            <a:ext cx="1073511" cy="80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838FBE58-38D0-BBCF-6642-736FD35F8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433" y="3628883"/>
            <a:ext cx="690050" cy="51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6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239</Words>
  <Application>Microsoft Office PowerPoint</Application>
  <PresentationFormat>Широкоэкранный</PresentationFormat>
  <Paragraphs>33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Noto Serif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5</cp:revision>
  <dcterms:created xsi:type="dcterms:W3CDTF">2023-05-09T19:08:50Z</dcterms:created>
  <dcterms:modified xsi:type="dcterms:W3CDTF">2023-05-26T09:28:08Z</dcterms:modified>
</cp:coreProperties>
</file>