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F4EEA-EB52-4981-B925-1B66E067855B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1CC11-710B-4C7B-8C96-B1D463643E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27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1CC11-710B-4C7B-8C96-B1D463643E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854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bg1"/>
            </a:gs>
            <a:gs pos="51000">
              <a:schemeClr val="accent4">
                <a:lumMod val="20000"/>
                <a:lumOff val="80000"/>
              </a:schemeClr>
            </a:gs>
            <a:gs pos="93000">
              <a:schemeClr val="accent4">
                <a:lumMod val="40000"/>
                <a:lumOff val="60000"/>
              </a:schemeClr>
            </a:gs>
            <a:gs pos="100000">
              <a:schemeClr val="accent4">
                <a:lumMod val="75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6735" y="2894951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C00000"/>
                </a:solidFill>
                <a:latin typeface="Comic Sans MS" panose="030F0702030302020204" pitchFamily="66" charset="0"/>
              </a:rPr>
              <a:t>Упражнение «Цветы»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3893107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«Установи причину и следствие»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BE00FCC9-BFBD-A319-D2B2-E5FE6528A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8" y="464107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11871960" cy="24248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Забыли дети по цветы и их не поливали,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к концу недели все цветы завяли.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завяли цветы?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дети должны были делать, чтобы цветы не завяли? 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21DDA838-A2EA-4700-055C-3EFC73D453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DF9F6"/>
              </a:clrFrom>
              <a:clrTo>
                <a:srgbClr val="FDF9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25" t="33000" b="24750"/>
          <a:stretch/>
        </p:blipFill>
        <p:spPr bwMode="auto">
          <a:xfrm>
            <a:off x="0" y="2917274"/>
            <a:ext cx="12635493" cy="368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148033C9-7913-6619-1987-1D2476203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449" y="4913714"/>
            <a:ext cx="2231071" cy="163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60</Words>
  <Application>Microsoft Office PowerPoint</Application>
  <PresentationFormat>Широкоэкранный</PresentationFormat>
  <Paragraphs>10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79637354352</dc:creator>
  <cp:lastModifiedBy>79637354352</cp:lastModifiedBy>
  <cp:revision>2</cp:revision>
  <dcterms:created xsi:type="dcterms:W3CDTF">2023-05-09T19:08:50Z</dcterms:created>
  <dcterms:modified xsi:type="dcterms:W3CDTF">2023-05-26T09:27:21Z</dcterms:modified>
</cp:coreProperties>
</file>