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FF2F1-6F10-4704-81C6-311FC0816A18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FD78D-1F3A-4941-BC4A-5D83B6D96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016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7FD78D-1F3A-4941-BC4A-5D83B6D962E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310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1"/>
            </a:gs>
            <a:gs pos="57000">
              <a:schemeClr val="accent1">
                <a:lumMod val="20000"/>
                <a:lumOff val="80000"/>
              </a:schemeClr>
            </a:gs>
            <a:gs pos="7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  <a:gs pos="92000">
              <a:schemeClr val="accent1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«Мороз»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D2AC22-8B29-62AF-FBA5-A8640F1E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65" y="799460"/>
            <a:ext cx="5764850" cy="57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6C253630-BFA8-B958-1971-C46598A4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980" y="6193388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такой мороз, что щиплет уши он и нос</a:t>
            </a:r>
          </a:p>
        </p:txBody>
      </p:sp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1315F6F-80CF-5C78-A4A1-08C064B55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260" y="5935145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улицу Наташа вышла без шапки, шарфа, на распашку.</a:t>
            </a: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4214EEE6-EDB2-7FB0-98D1-5A9C4D677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1"/>
          <a:stretch/>
        </p:blipFill>
        <p:spPr bwMode="auto">
          <a:xfrm>
            <a:off x="-1082040" y="664611"/>
            <a:ext cx="6858000" cy="619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70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381828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вскоре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заболела. Лежит теперь, храпит и кашляет.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Наташа заболела?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одеваться в мороз?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80BCA3C-C63F-5FE9-4788-E0078C192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4"/>
          <a:stretch/>
        </p:blipFill>
        <p:spPr bwMode="auto">
          <a:xfrm>
            <a:off x="3436620" y="1594243"/>
            <a:ext cx="8755380" cy="57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455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75</Words>
  <Application>Microsoft Office PowerPoint</Application>
  <PresentationFormat>Широкоэкранный</PresentationFormat>
  <Paragraphs>10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3</cp:revision>
  <dcterms:created xsi:type="dcterms:W3CDTF">2023-05-09T19:08:50Z</dcterms:created>
  <dcterms:modified xsi:type="dcterms:W3CDTF">2023-05-26T09:10:02Z</dcterms:modified>
</cp:coreProperties>
</file>