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2FE5A-5392-43EE-80DF-81D63CF23F9F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B915E-22DB-4787-8B59-B64778FD1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4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B915E-22DB-4787-8B59-B64778FD1AB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32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rgbClr val="FFFFCC"/>
            </a:gs>
            <a:gs pos="94000">
              <a:srgbClr val="FFFF99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Упражнение «Сластена»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B4E67DF-48A9-F0F8-5CB3-A40658609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656" y="1182811"/>
            <a:ext cx="5721265" cy="555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есть одни конфеты,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Шоколадку, пастилу.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любит она сладкое,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уступит никому.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B50B8868-BC94-B1BF-DADE-CE111EFCE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20" y="169223"/>
            <a:ext cx="5577840" cy="65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4634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недавно у Марии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Заболели зубы все.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Плачет девочка, ей больно,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Ела сладкое, зачем?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 Маши заболели зубы?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делать, чтобы зубы не болели?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продукты полезны для зубов?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продукты вредны для зубов?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3DECDC77-7544-8FEF-D964-D3A90590D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0" b="8222"/>
          <a:stretch/>
        </p:blipFill>
        <p:spPr bwMode="auto">
          <a:xfrm flipH="1">
            <a:off x="7620000" y="167640"/>
            <a:ext cx="3886200" cy="658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98</Words>
  <Application>Microsoft Office PowerPoint</Application>
  <PresentationFormat>Широкоэкранный</PresentationFormat>
  <Paragraphs>13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3</cp:revision>
  <dcterms:created xsi:type="dcterms:W3CDTF">2023-05-09T19:08:50Z</dcterms:created>
  <dcterms:modified xsi:type="dcterms:W3CDTF">2023-05-26T09:12:29Z</dcterms:modified>
</cp:coreProperties>
</file>