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1945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BE19-2F2F-49A6-B35D-190AE8AAFCB6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5E32E-B043-41A0-826F-4B9231E1B9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313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45E32E-B043-41A0-826F-4B9231E1B96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68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44000">
              <a:srgbClr val="FFFFCC"/>
            </a:gs>
            <a:gs pos="94000">
              <a:srgbClr val="FFFF99"/>
            </a:gs>
            <a:gs pos="100000">
              <a:srgbClr val="FFFF00"/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rgbClr val="D11945"/>
                </a:solidFill>
                <a:latin typeface="Comic Sans MS" panose="030F0702030302020204" pitchFamily="66" charset="0"/>
              </a:rPr>
              <a:t>Упражнение «Пожар»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98AB9A-7060-1949-5B74-76E5E17B2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5" y="569615"/>
            <a:ext cx="4610512" cy="612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дома развлекался,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 чиркал, любовался.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одна упала на пол,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заметил ее он.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C2CE4AC-FFDB-2FA2-A80F-5205150FFA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8"/>
          <a:stretch/>
        </p:blipFill>
        <p:spPr bwMode="auto">
          <a:xfrm>
            <a:off x="7863840" y="-413223"/>
            <a:ext cx="4185432" cy="727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4173DA90-65C2-038D-FC27-BD38D49E790D}"/>
              </a:ext>
            </a:extLst>
          </p:cNvPr>
          <p:cNvGrpSpPr/>
          <p:nvPr/>
        </p:nvGrpSpPr>
        <p:grpSpPr>
          <a:xfrm>
            <a:off x="4328161" y="5732145"/>
            <a:ext cx="3570850" cy="1125855"/>
            <a:chOff x="2575559" y="5733816"/>
            <a:chExt cx="3570850" cy="1125855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55A0D4A2-30D9-4DC0-924E-033B9496CC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2575559" y="5735487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5841F9-0A84-2BDD-86D9-F40EAC14009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4950655" y="5733816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2F632F2B-4323-8F59-AFCC-41AC5CC945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3763107" y="5733816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ED55B6C1-0E8D-90BC-6523-96342433252E}"/>
              </a:ext>
            </a:extLst>
          </p:cNvPr>
          <p:cNvGrpSpPr/>
          <p:nvPr/>
        </p:nvGrpSpPr>
        <p:grpSpPr>
          <a:xfrm>
            <a:off x="774897" y="5730474"/>
            <a:ext cx="3570850" cy="1125855"/>
            <a:chOff x="2575559" y="5733816"/>
            <a:chExt cx="3570850" cy="1125855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08A5B59E-AC6B-4EB1-3941-D00DD783397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2575559" y="5735487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58DADC75-AAD2-4224-F016-D739A481DB6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4950655" y="5733816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9BB58485-FE7B-63B3-61A0-2FFF89D09C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38" t="84463" r="41036"/>
            <a:stretch/>
          </p:blipFill>
          <p:spPr bwMode="auto">
            <a:xfrm>
              <a:off x="3763107" y="5733816"/>
              <a:ext cx="1195754" cy="1124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">
            <a:extLst>
              <a:ext uri="{FF2B5EF4-FFF2-40B4-BE49-F238E27FC236}">
                <a16:creationId xmlns:a16="http://schemas.microsoft.com/office/drawing/2014/main" id="{0F4517F4-34FE-9ACF-E304-39B7E713B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11" y="4931751"/>
            <a:ext cx="1024391" cy="136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0CF99B8E-5AB5-08E2-A5B0-B78451266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468" y="4300519"/>
            <a:ext cx="1532412" cy="203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86462503-D52E-4E34-AB65-B440E6AE0F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38" t="84463" r="41036"/>
          <a:stretch/>
        </p:blipFill>
        <p:spPr bwMode="auto">
          <a:xfrm>
            <a:off x="13968" y="5730474"/>
            <a:ext cx="1195754" cy="112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4073916" cy="4634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сгорел от этой спички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старый дом.</a:t>
            </a:r>
          </a:p>
          <a:p>
            <a:pPr marL="0" indent="0">
              <a:buNone/>
            </a:pP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сгорел дом?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детям нельзя играть со спичками?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обращаться с огнеопасными предметами?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9015C70-A50A-2185-F265-601E44318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956" y="0"/>
            <a:ext cx="79041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4000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80</Words>
  <Application>Microsoft Office PowerPoint</Application>
  <PresentationFormat>Широкоэкранный</PresentationFormat>
  <Paragraphs>11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4</cp:revision>
  <dcterms:created xsi:type="dcterms:W3CDTF">2023-05-09T19:08:50Z</dcterms:created>
  <dcterms:modified xsi:type="dcterms:W3CDTF">2023-05-26T09:11:43Z</dcterms:modified>
</cp:coreProperties>
</file>