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902E7F-8CCC-4D8E-A54B-234774AC5BA5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837507-F506-4A8C-845F-34B30CEE23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959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837507-F506-4A8C-845F-34B30CEE23B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1438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70945D1-8B8A-589B-97BE-99123DC23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81F0F54-9145-0E00-A453-6BA17C970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A84B08-FD72-D72F-4AAE-7E24868A4A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00F796-9991-A5C3-150F-8570D5678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61FDBE-C8A6-C4C2-79D9-3E988A18C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7813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A9B399-545D-D51B-0013-451B26722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BF199DA-77C0-55D5-91C2-D03FDD4049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DCBDEC-A306-C233-1330-DAE6A59C9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D1F3545-BDD0-83F6-695D-AB3730B45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E4EDA-A5C6-FEB2-1F78-1505E1FB31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171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1AA3DC-2B0D-8B10-7D43-E512ADFAF2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8556E57-4422-5CF4-8693-266AB506B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A18782C-F63E-6B64-414F-0F3D457A1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6B991C-D2B3-1ADE-234F-8AEB34025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3771000-1888-32EE-A19E-808270AF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178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A3F1A6-E645-2C2F-8A61-1C5824D755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650849-F84C-686E-20A8-777420FD8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DA0808-2CE8-6EBB-814A-6B37949D7D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CEA4975-0493-CC6D-99FA-DE2EF70D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5635213-06B0-C1F1-36A4-B0090CB64B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306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68F938-8C82-BF86-A6C3-BA0E7919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32B1008-E81D-558D-678E-1B58CFD0F3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A5280E5-A0B7-9CA2-9ABF-B318AAE2C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41AE5CC-1EE1-07B4-E0B1-ACF68505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DCA205A-AFCE-6B4A-0B4B-D4F625427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7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9AFC7B6-5607-CE1C-4412-48D1FF76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E99749-F862-E654-9326-376A477D4FA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809874-024A-97F1-339F-650A726650F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06B957F-A367-B008-882F-D8A424317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7E943B-3205-4ADE-0995-B4DFB6373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02F3B1F-E80C-5590-CBCC-B1D7F9351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2253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FCAD8-D3F9-E343-4DDE-ACB40AB3E0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506C25D-2E92-6D30-7CA4-4D2DB63422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824DF87-8033-21E8-4369-7FA22566D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E1269C5-81C5-2A8E-4765-04FF3C730D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C41BB6E-450E-93AF-EE49-BA8E458DEF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12749C7-DB3E-A7F1-3E01-0DCE4AABF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6CBAADBD-BF94-6A2E-619D-6A723186F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ADC2617-A394-3703-9A32-BCE0AE9F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2250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BFCF1F-5130-1014-0783-3B020849BA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E63D64F-2F43-52C0-0490-0C65E2F0A2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80FEA34C-25AF-3E35-7BAA-1A1139A1B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E5875739-4C33-D040-F7DB-35F0F1535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7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BC9E39E-C210-359A-2ED0-E24CFFEE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8EDCAFA-A43D-9FCB-16BA-2EF2D8306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CA3F511-6E57-AF56-FC8F-53DAA4A2C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5025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C228AA-83D2-2E07-5EB3-5ACE3EB59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E1E1479-E175-857E-FF14-A9DDC723C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4465D7-C5E4-A1E8-5A51-32345815D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83D5D60-19D9-3236-C18E-B7B0AB27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654EBB8-85B2-C532-8F56-C1A8DD6DF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6D6003-0810-35AC-FABC-6CA90F906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648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4DE878-0DA1-C208-1380-B69CCE7E33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393A1D29-94C4-646D-CF77-317FAC182A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792274-6692-3F9A-E0AD-5595D6B587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A5085A7-7FD4-09C6-A3C1-B22021866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B1D6FA3-A843-7EDA-CF21-2DAEC88A4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C3AD1CF-BCC9-BDFC-A676-CB3455605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226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1000">
              <a:schemeClr val="bg1"/>
            </a:gs>
            <a:gs pos="40000">
              <a:schemeClr val="accent6">
                <a:lumMod val="20000"/>
                <a:lumOff val="80000"/>
              </a:schemeClr>
            </a:gs>
            <a:gs pos="78000">
              <a:schemeClr val="accent6">
                <a:lumMod val="40000"/>
                <a:lumOff val="60000"/>
              </a:schemeClr>
            </a:gs>
            <a:gs pos="98000">
              <a:schemeClr val="accent6">
                <a:lumMod val="75000"/>
              </a:schemeClr>
            </a:gs>
            <a:gs pos="94000">
              <a:schemeClr val="accent6">
                <a:lumMod val="60000"/>
                <a:lumOff val="40000"/>
              </a:schemeClr>
            </a:gs>
          </a:gsLst>
          <a:path path="rect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C5C941-53EA-E20B-1D08-2EEAE7F63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6B00851-0A0B-22A4-F3CE-53FBE70FB2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7CED4C4-ACC1-27E6-DDAF-0455E4C9ED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A653B7-8DCC-4000-BA62-F71E91E3E48D}" type="datetimeFigureOut">
              <a:rPr lang="ru-RU" smtClean="0"/>
              <a:t>26.05.2023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F7B747-A5EC-5A85-D493-CDA7010DF7D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E28CF2-4657-57AA-A2B9-A431C5C86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D7044-5CEB-4185-9F1B-E5AFB3A4E2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339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CEB36D-E46D-3BC0-83F4-2F35B6DE76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326" y="123557"/>
            <a:ext cx="11985674" cy="477837"/>
          </a:xfrm>
        </p:spPr>
        <p:txBody>
          <a:bodyPr>
            <a:normAutofit/>
          </a:bodyPr>
          <a:lstStyle/>
          <a:p>
            <a:r>
              <a:rPr lang="ru-RU" sz="2400" spc="300" dirty="0">
                <a:latin typeface="Comic Sans MS" panose="030F0702030302020204" pitchFamily="66" charset="0"/>
              </a:rPr>
              <a:t>Интерактивные игры для дошкольников «Сделано с душой»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128BB8C-E438-9FC9-6754-FFBDD8E88E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066735" y="2894951"/>
            <a:ext cx="9144000" cy="1655762"/>
          </a:xfrm>
        </p:spPr>
        <p:txBody>
          <a:bodyPr>
            <a:normAutofit/>
          </a:bodyPr>
          <a:lstStyle/>
          <a:p>
            <a:r>
              <a:rPr lang="ru-RU" sz="4400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Упражнение «Обжора»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90A2DC7-35B9-C083-A88C-B6630FC64093}"/>
              </a:ext>
            </a:extLst>
          </p:cNvPr>
          <p:cNvSpPr txBox="1"/>
          <p:nvPr/>
        </p:nvSpPr>
        <p:spPr>
          <a:xfrm>
            <a:off x="5849935" y="3893107"/>
            <a:ext cx="68087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Comic Sans MS" panose="030F0702030302020204" pitchFamily="66" charset="0"/>
              </a:rPr>
              <a:t>Серия «Установи причину и следствие»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3B7487D-B951-B426-EAD7-DE77BFD80F12}"/>
              </a:ext>
            </a:extLst>
          </p:cNvPr>
          <p:cNvSpPr txBox="1"/>
          <p:nvPr/>
        </p:nvSpPr>
        <p:spPr>
          <a:xfrm>
            <a:off x="7346972" y="6102645"/>
            <a:ext cx="38146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spc="600" dirty="0" err="1">
                <a:latin typeface="Comic Sans MS" panose="030F0702030302020204" pitchFamily="66" charset="0"/>
              </a:rPr>
              <a:t>Шкелтиньш</a:t>
            </a:r>
            <a:r>
              <a:rPr lang="ru-RU" sz="2400" spc="600" dirty="0">
                <a:latin typeface="Comic Sans MS" panose="030F0702030302020204" pitchFamily="66" charset="0"/>
              </a:rPr>
              <a:t> О.Р</a:t>
            </a:r>
            <a:r>
              <a:rPr lang="ru-RU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EAE50DA-E25C-04C2-E44E-EB5713DABA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116" y="746759"/>
            <a:ext cx="5032274" cy="5701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19533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0040" y="455529"/>
            <a:ext cx="4678680" cy="48327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пузатый здоровяк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Съел десять булок натощак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Запил все булки молоком,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Съел курицу одним куском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Затем барашка он поджарил,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 брюхо бедного отправил.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5E9CB2F5-016A-8592-4698-F8C4665A22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4935" y="106680"/>
            <a:ext cx="6799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990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33A39AB-5A76-1988-8E41-DE25F7BAF6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910" y="100925"/>
            <a:ext cx="11189970" cy="17390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Раздулся здоровяк, как шар, обжору тут хватил удар.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BAB04DD5-ACC3-9654-9D7B-2DC8883B1A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0" y="363813"/>
            <a:ext cx="8763000" cy="5524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Объект 2">
            <a:extLst>
              <a:ext uri="{FF2B5EF4-FFF2-40B4-BE49-F238E27FC236}">
                <a16:creationId xmlns:a16="http://schemas.microsoft.com/office/drawing/2014/main" id="{D5A14EDF-AC0F-834C-CE63-46AA451C35BB}"/>
              </a:ext>
            </a:extLst>
          </p:cNvPr>
          <p:cNvSpPr txBox="1">
            <a:spLocks/>
          </p:cNvSpPr>
          <p:nvPr/>
        </p:nvSpPr>
        <p:spPr>
          <a:xfrm>
            <a:off x="422910" y="5031242"/>
            <a:ext cx="11346180" cy="2421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ВОПРОСЫ:</a:t>
            </a:r>
          </a:p>
          <a:p>
            <a:pPr marL="252000" indent="-457200">
              <a:lnSpc>
                <a:spcPct val="100000"/>
              </a:lnSpc>
              <a:buFont typeface="Arial" panose="020B0604020202020204" pitchFamily="34" charset="0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Почему здоровяка хватил удар? 2. Почему нельзя сразу есть столько пищи?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Почему вредно есть столько булок? 4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7579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102</Words>
  <Application>Microsoft Office PowerPoint</Application>
  <PresentationFormat>Широкоэкранный</PresentationFormat>
  <Paragraphs>10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Comic Sans MS</vt:lpstr>
      <vt:lpstr>Times New Roman</vt:lpstr>
      <vt:lpstr>Тема Office</vt:lpstr>
      <vt:lpstr>Интерактивные игры для дошкольников «Сделано с душой»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Интерактивные игры для дошкольников «Сделано с душой»</dc:title>
  <dc:creator>79637354352</dc:creator>
  <cp:lastModifiedBy>79637354352</cp:lastModifiedBy>
  <cp:revision>3</cp:revision>
  <dcterms:created xsi:type="dcterms:W3CDTF">2023-05-09T19:08:50Z</dcterms:created>
  <dcterms:modified xsi:type="dcterms:W3CDTF">2023-05-26T09:10:49Z</dcterms:modified>
</cp:coreProperties>
</file>