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983BC-23F0-481C-99B3-3464823D3381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25E76-02F3-47DD-B655-DF4BBC9D8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9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025E76-02F3-47DD-B655-DF4BBC9D8E9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80000">
              <a:schemeClr val="accent5">
                <a:lumMod val="20000"/>
                <a:lumOff val="80000"/>
              </a:schemeClr>
            </a:gs>
            <a:gs pos="94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Упражнение «Качели»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731D70B-4226-3F13-821D-8B8753675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" y="1448315"/>
            <a:ext cx="5314950" cy="511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дворе качался Витя,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 летят качели.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8AE34738-1E1A-99D9-AB67-E793781F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8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4175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Витины разжались,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качели полетели.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них в песок свалился он.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Слышен только Витин стон.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упал Витя?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правила надо соблюдать,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катаешься на качелях?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C3EA3A-9F6C-A38B-D752-4FC8FD0B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455529"/>
            <a:ext cx="4175760" cy="417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B8CC337E-AEE0-3F36-4364-CFC53D99A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4248584"/>
            <a:ext cx="8145779" cy="280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EFBAC4-C07E-F937-55C7-361850FB2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4" r="27204" b="50000"/>
          <a:stretch/>
        </p:blipFill>
        <p:spPr>
          <a:xfrm>
            <a:off x="1167618" y="816024"/>
            <a:ext cx="3376247" cy="5795496"/>
          </a:xfrm>
          <a:prstGeom prst="rect">
            <a:avLst/>
          </a:prstGeom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65D961C3-887A-8785-21DB-B131303711F3}"/>
              </a:ext>
            </a:extLst>
          </p:cNvPr>
          <p:cNvSpPr/>
          <p:nvPr/>
        </p:nvSpPr>
        <p:spPr>
          <a:xfrm>
            <a:off x="6161650" y="1111348"/>
            <a:ext cx="4529797" cy="1322363"/>
          </a:xfrm>
          <a:prstGeom prst="wedgeRoundRectCallout">
            <a:avLst>
              <a:gd name="adj1" fmla="val -101578"/>
              <a:gd name="adj2" fmla="val 118883"/>
              <a:gd name="adj3" fmla="val 166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Молодец! Здорово!</a:t>
            </a:r>
          </a:p>
        </p:txBody>
      </p:sp>
    </p:spTree>
    <p:extLst>
      <p:ext uri="{BB962C8B-B14F-4D97-AF65-F5344CB8AC3E}">
        <p14:creationId xmlns:p14="http://schemas.microsoft.com/office/powerpoint/2010/main" val="2399530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82</Words>
  <Application>Microsoft Office PowerPoint</Application>
  <PresentationFormat>Широкоэкранный</PresentationFormat>
  <Paragraphs>13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5</cp:revision>
  <dcterms:created xsi:type="dcterms:W3CDTF">2023-05-09T19:08:50Z</dcterms:created>
  <dcterms:modified xsi:type="dcterms:W3CDTF">2023-05-26T09:05:54Z</dcterms:modified>
</cp:coreProperties>
</file>