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9CD38-E804-47E2-96CB-2B141310FFD0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6F2D1-3983-44BD-BA5F-33B3292BA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47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6F2D1-3983-44BD-BA5F-33B3292BAB1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660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6F2D1-3983-44BD-BA5F-33B3292BAB1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912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bg1"/>
            </a:gs>
            <a:gs pos="44000">
              <a:schemeClr val="accent4">
                <a:lumMod val="20000"/>
                <a:lumOff val="80000"/>
              </a:schemeClr>
            </a:gs>
            <a:gs pos="67000">
              <a:schemeClr val="accent4">
                <a:lumMod val="40000"/>
                <a:lumOff val="60000"/>
              </a:schemeClr>
            </a:gs>
            <a:gs pos="100000">
              <a:srgbClr val="FFFF00"/>
            </a:gs>
            <a:gs pos="93000">
              <a:schemeClr val="accent4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21015" y="1294382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Упражнение «Засуха»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2174400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1721217-3D51-F611-7EA5-2E239A698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26" y="1700516"/>
            <a:ext cx="6554611" cy="4744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11871960" cy="5808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лето не было дождя,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Трава вся пожелтела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Потрескалась кругом земля,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листья облетели.</a:t>
            </a:r>
          </a:p>
          <a:p>
            <a:pPr marL="0" indent="0">
              <a:buNone/>
            </a:pP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пожелтела трава и облетели листья?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потрескалась земля?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еще может случится в засушливое лето?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795A2A1-9CB7-1221-307A-92B3D8EBB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204" y="2362200"/>
            <a:ext cx="4718756" cy="4225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8A37F6A-A1EF-0D1C-06AA-C7D140CAD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242" y="193345"/>
            <a:ext cx="2796086" cy="26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DF86B63-E0C0-0D77-946F-5231FBC64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977" y="305313"/>
            <a:ext cx="7239000" cy="557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50DF381-440F-6281-4C57-1ED24CE71F6F}"/>
              </a:ext>
            </a:extLst>
          </p:cNvPr>
          <p:cNvSpPr/>
          <p:nvPr/>
        </p:nvSpPr>
        <p:spPr>
          <a:xfrm>
            <a:off x="1478281" y="773723"/>
            <a:ext cx="3024553" cy="1463040"/>
          </a:xfrm>
          <a:prstGeom prst="wedgeRoundRectCallout">
            <a:avLst>
              <a:gd name="adj1" fmla="val 128747"/>
              <a:gd name="adj2" fmla="val 134615"/>
              <a:gd name="adj3" fmla="val 16667"/>
            </a:avLst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Молодец! Отлично!</a:t>
            </a:r>
          </a:p>
        </p:txBody>
      </p:sp>
    </p:spTree>
    <p:extLst>
      <p:ext uri="{BB962C8B-B14F-4D97-AF65-F5344CB8AC3E}">
        <p14:creationId xmlns:p14="http://schemas.microsoft.com/office/powerpoint/2010/main" val="13390819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72</Words>
  <Application>Microsoft Office PowerPoint</Application>
  <PresentationFormat>Широкоэкранный</PresentationFormat>
  <Paragraphs>13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6</cp:revision>
  <dcterms:created xsi:type="dcterms:W3CDTF">2023-05-09T19:08:50Z</dcterms:created>
  <dcterms:modified xsi:type="dcterms:W3CDTF">2023-05-26T08:58:18Z</dcterms:modified>
</cp:coreProperties>
</file>