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CC924-6C16-4761-95AC-23B76F8CE7C4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7E85C8-291C-4B68-85CC-0AFC22F33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1308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7E85C8-291C-4B68-85CC-0AFC22F332F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9649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bg1"/>
            </a:gs>
            <a:gs pos="71000">
              <a:schemeClr val="accent5">
                <a:lumMod val="20000"/>
                <a:lumOff val="80000"/>
              </a:schemeClr>
            </a:gs>
            <a:gs pos="95000">
              <a:srgbClr val="86B0D7"/>
            </a:gs>
            <a:gs pos="100000">
              <a:schemeClr val="accent5">
                <a:lumMod val="75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81975" y="3893107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«Ветер»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4720988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E6BC3A9-3E88-C9B1-447F-CBF527141E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76" y="1173480"/>
            <a:ext cx="5863769" cy="58637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64A7ED3-5BDA-53CE-F769-FB22EF8F532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15"/>
          <a:stretch/>
        </p:blipFill>
        <p:spPr bwMode="auto">
          <a:xfrm>
            <a:off x="4794227" y="565556"/>
            <a:ext cx="4928893" cy="3051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" y="6208395"/>
            <a:ext cx="11719560" cy="1025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Вчера был очень сильный ветер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A0FD458-07EE-C9AE-7ED3-0A52767B8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" y="0"/>
            <a:ext cx="11079480" cy="638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" y="183938"/>
            <a:ext cx="11719560" cy="1025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поломал большие ветки, они дорожки перекрыли. Все утром ветки обходили.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DE53A0E-9B37-BD07-68EC-63B416C4DE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1149018">
            <a:off x="2940159" y="556280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04A1C20-D9A1-C0EB-F3B7-97CB9E4094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50" b="41090"/>
          <a:stretch/>
        </p:blipFill>
        <p:spPr bwMode="auto">
          <a:xfrm>
            <a:off x="728624" y="5526813"/>
            <a:ext cx="6963350" cy="67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A732DFA-06BE-BC98-0B96-15C47F64E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85"/>
          <a:stretch/>
        </p:blipFill>
        <p:spPr bwMode="auto">
          <a:xfrm rot="20226988">
            <a:off x="5625234" y="5206589"/>
            <a:ext cx="3936072" cy="78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27AFC33-4D7E-4575-2B04-04EC2B8A6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0797" y="822960"/>
            <a:ext cx="8042752" cy="585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E64D64B-9136-2330-13CA-3C937D0B3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1263099">
            <a:off x="6575789" y="557707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1DA9AFA-B16A-1373-E583-46B2CF980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0633722">
            <a:off x="324484" y="5160502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BEAC06C-0AAA-D226-FFC7-A3D64FAB09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0633722">
            <a:off x="1810507" y="575248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737093B-F83E-8F90-BC0F-25C5D74BE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1086510">
            <a:off x="4595691" y="5953676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3735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6220" y="229011"/>
            <a:ext cx="11719560" cy="193735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утром люди не могли пройти по дороге?</a:t>
            </a:r>
          </a:p>
          <a:p>
            <a:pPr marL="457200" indent="-457200"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сделать для того, чтобы можно было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 ходить по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дорожкам?</a:t>
            </a:r>
          </a:p>
          <a:p>
            <a:pPr marL="457200" indent="-457200">
              <a:buAutoNum type="arabicPeriod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DE53A0E-9B37-BD07-68EC-63B416C4DE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1149018">
            <a:off x="2940159" y="556280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04A1C20-D9A1-C0EB-F3B7-97CB9E4094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50" b="41090"/>
          <a:stretch/>
        </p:blipFill>
        <p:spPr bwMode="auto">
          <a:xfrm>
            <a:off x="728624" y="5526813"/>
            <a:ext cx="6963350" cy="670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AA732DFA-06BE-BC98-0B96-15C47F64E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985"/>
          <a:stretch/>
        </p:blipFill>
        <p:spPr bwMode="auto">
          <a:xfrm rot="21252354">
            <a:off x="5507135" y="5711700"/>
            <a:ext cx="3936072" cy="78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D27AFC33-4D7E-4575-2B04-04EC2B8A63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5712" y="1127760"/>
            <a:ext cx="7879756" cy="573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CE64D64B-9136-2330-13CA-3C937D0B3D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337125">
            <a:off x="324484" y="5958150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31DA9AFA-B16A-1373-E583-46B2CF9808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0633722">
            <a:off x="324484" y="5160502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BEAC06C-0AAA-D226-FFC7-A3D64FAB09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 rot="20633722">
            <a:off x="1810507" y="5752481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2737093B-F83E-8F90-BC0F-25C5D74BE8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156"/>
          <a:stretch/>
        </p:blipFill>
        <p:spPr bwMode="auto">
          <a:xfrm>
            <a:off x="4595691" y="5953676"/>
            <a:ext cx="3142270" cy="612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6F208D0B-0601-8F89-DA50-C80A0D6466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4"/>
          <a:stretch/>
        </p:blipFill>
        <p:spPr bwMode="auto">
          <a:xfrm>
            <a:off x="7475171" y="115349"/>
            <a:ext cx="470916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0379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71</Words>
  <Application>Microsoft Office PowerPoint</Application>
  <PresentationFormat>Широкоэкранный</PresentationFormat>
  <Paragraphs>10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1</cp:revision>
  <dcterms:created xsi:type="dcterms:W3CDTF">2023-05-09T19:08:50Z</dcterms:created>
  <dcterms:modified xsi:type="dcterms:W3CDTF">2023-05-26T08:22:36Z</dcterms:modified>
</cp:coreProperties>
</file>