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27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945D1-8B8A-589B-97BE-99123DC23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1F0F54-9145-0E00-A453-6BA17C970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84B08-FD72-D72F-4AAE-7E24868A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0F796-9991-A5C3-150F-8570D567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61FDBE-C8A6-C4C2-79D9-3E988A1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78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9B399-545D-D51B-0013-451B2672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F199DA-77C0-55D5-91C2-D03FDD4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DCBDEC-A306-C233-1330-DAE6A59C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1F3545-BDD0-83F6-695D-AB3730B4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E4EDA-A5C6-FEB2-1F78-1505E1FB3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71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1AA3DC-2B0D-8B10-7D43-E512ADFAF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556E57-4422-5CF4-8693-266AB506B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18782C-F63E-6B64-414F-0F3D457A1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6B991C-D2B3-1ADE-234F-8AEB34025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771000-1888-32EE-A19E-808270AF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7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F1A6-E645-2C2F-8A61-1C5824D7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50849-F84C-686E-20A8-777420FD8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A0808-2CE8-6EBB-814A-6B37949D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EA4975-0493-CC6D-99FA-DE2EF70D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35213-06B0-C1F1-36A4-B0090CB6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0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8F938-8C82-BF86-A6C3-BA0E7919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2B1008-E81D-558D-678E-1B58CFD0F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5280E5-A0B7-9CA2-9ABF-B318AAE2C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1AE5CC-1EE1-07B4-E0B1-ACF68505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CA205A-AFCE-6B4A-0B4B-D4F62542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FC7B6-5607-CE1C-4412-48D1FF76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99749-F862-E654-9326-376A477D4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809874-024A-97F1-339F-650A72665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B957F-A367-B008-882F-D8A424317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7E943B-3205-4ADE-0995-B4DFB6373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2F3B1F-E80C-5590-CBCC-B1D7F935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53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FCAD8-D3F9-E343-4DDE-ACB40AB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6C25D-2E92-6D30-7CA4-4D2DB6342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4DF87-8033-21E8-4369-7FA22566D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1269C5-81C5-2A8E-4765-04FF3C730D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41BB6E-450E-93AF-EE49-BA8E458DE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2749C7-DB3E-A7F1-3E01-0DCE4AAB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BAADBD-BF94-6A2E-619D-6A723186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DC2617-A394-3703-9A32-BCE0AE9F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50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FCF1F-5130-1014-0783-3B020849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63D64F-2F43-52C0-0490-0C65E2F0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FEA34C-25AF-3E35-7BAA-1A1139A1B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875739-4C33-D040-F7DB-35F0F153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7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C9E39E-C210-359A-2ED0-E24CFFEE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8EDCAFA-A43D-9FCB-16BA-2EF2D830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3F511-6E57-AF56-FC8F-53DAA4A2C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2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228AA-83D2-2E07-5EB3-5ACE3EB5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1E1479-E175-857E-FF14-A9DDC723C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4465D7-C5E4-A1E8-5A51-32345815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3D5D60-19D9-3236-C18E-B7B0AB27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4EBB8-85B2-C532-8F56-C1A8DD6D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6D6003-0810-35AC-FABC-6CA90F906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DE878-0DA1-C208-1380-B69CCE7E3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3A1D29-94C4-646D-CF77-317FAC182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792274-6692-3F9A-E0AD-5595D6B58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5085A7-7FD4-09C6-A3C1-B2202186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1D6FA3-A843-7EDA-CF21-2DAEC88A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3AD1CF-BCC9-BDFC-A676-CB345560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2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8000">
              <a:schemeClr val="bg1"/>
            </a:gs>
            <a:gs pos="57000">
              <a:schemeClr val="accent6">
                <a:lumMod val="20000"/>
                <a:lumOff val="80000"/>
              </a:schemeClr>
            </a:gs>
            <a:gs pos="81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5C941-53EA-E20B-1D08-2EEAE7F6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B00851-0A0B-22A4-F3CE-53FBE70FB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CED4C4-ACC1-27E6-DDAF-0455E4C9E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F7B747-A5EC-5A85-D493-CDA7010DF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28CF2-4657-57AA-A2B9-A431C5C86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3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B36D-E46D-3BC0-83F4-2F35B6DE7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26" y="123557"/>
            <a:ext cx="11985674" cy="477837"/>
          </a:xfrm>
        </p:spPr>
        <p:txBody>
          <a:bodyPr>
            <a:normAutofit/>
          </a:bodyPr>
          <a:lstStyle/>
          <a:p>
            <a:r>
              <a:rPr lang="ru-RU" sz="2400" spc="300" dirty="0">
                <a:latin typeface="Comic Sans MS" panose="030F0702030302020204" pitchFamily="66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28BB8C-E438-9FC9-6754-FFBDD8E88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6735" y="2894951"/>
            <a:ext cx="9144000" cy="1655762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Упражнение «Драчун»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0A2DC7-35B9-C083-A88C-B6630FC64093}"/>
              </a:ext>
            </a:extLst>
          </p:cNvPr>
          <p:cNvSpPr txBox="1"/>
          <p:nvPr/>
        </p:nvSpPr>
        <p:spPr>
          <a:xfrm>
            <a:off x="5849935" y="3893107"/>
            <a:ext cx="6808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Серия «Установи причину и следствие»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7487D-B951-B426-EAD7-DE77BFD80F12}"/>
              </a:ext>
            </a:extLst>
          </p:cNvPr>
          <p:cNvSpPr txBox="1"/>
          <p:nvPr/>
        </p:nvSpPr>
        <p:spPr>
          <a:xfrm>
            <a:off x="7346972" y="6102645"/>
            <a:ext cx="381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600" dirty="0" err="1">
                <a:latin typeface="Comic Sans MS" panose="030F0702030302020204" pitchFamily="66" charset="0"/>
              </a:rPr>
              <a:t>Шкелтиньш</a:t>
            </a:r>
            <a:r>
              <a:rPr lang="ru-RU" sz="2400" spc="600" dirty="0">
                <a:latin typeface="Comic Sans MS" panose="030F0702030302020204" pitchFamily="66" charset="0"/>
              </a:rPr>
              <a:t> О.Р</a:t>
            </a:r>
            <a:r>
              <a:rPr lang="ru-RU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7AA821B2-8757-86DA-8E0A-3B396FA00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54680" y="46410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95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55529"/>
            <a:ext cx="11871960" cy="2424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Саша драться любит очень,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Обижает всех подряд.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садике ребята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ним водится не хотят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62" name="Picture 14">
            <a:extLst>
              <a:ext uri="{FF2B5EF4-FFF2-40B4-BE49-F238E27FC236}">
                <a16:creationId xmlns:a16="http://schemas.microsoft.com/office/drawing/2014/main" id="{CB40DE0B-8483-5061-41D3-C14BAD61B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273" y="0"/>
            <a:ext cx="72786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990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55529"/>
            <a:ext cx="4572000" cy="33392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 хотят на День Рожденья,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Сашу в гости приглашать.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хотят с ним поделится,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 доброе сказать.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4" name="Picture 12">
            <a:extLst>
              <a:ext uri="{FF2B5EF4-FFF2-40B4-BE49-F238E27FC236}">
                <a16:creationId xmlns:a16="http://schemas.microsoft.com/office/drawing/2014/main" id="{F743F979-AC57-D89D-8868-6AB314EFFD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78"/>
          <a:stretch/>
        </p:blipFill>
        <p:spPr bwMode="auto">
          <a:xfrm>
            <a:off x="8260080" y="2068268"/>
            <a:ext cx="4773613" cy="465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>
            <a:extLst>
              <a:ext uri="{FF2B5EF4-FFF2-40B4-BE49-F238E27FC236}">
                <a16:creationId xmlns:a16="http://schemas.microsoft.com/office/drawing/2014/main" id="{F6CF86C1-EA5C-1E40-7544-71E26B5FD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" y="2497818"/>
            <a:ext cx="6083300" cy="422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948C6004-F21C-149B-CA1A-A1A67066D0C0}"/>
              </a:ext>
            </a:extLst>
          </p:cNvPr>
          <p:cNvSpPr txBox="1">
            <a:spLocks/>
          </p:cNvSpPr>
          <p:nvPr/>
        </p:nvSpPr>
        <p:spPr>
          <a:xfrm>
            <a:off x="4244340" y="103338"/>
            <a:ext cx="8031480" cy="33392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с Сашей дети не хотят играть?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его не приглашают на День Рождение?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ни хотят сказать доброе слово?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надо вести себя, чтобы с тобой дружили?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4000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112</Words>
  <Application>Microsoft Office PowerPoint</Application>
  <PresentationFormat>Широкоэкранный</PresentationFormat>
  <Paragraphs>11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Times New Roman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creator>79637354352</dc:creator>
  <cp:lastModifiedBy>79637354352</cp:lastModifiedBy>
  <cp:revision>5</cp:revision>
  <dcterms:created xsi:type="dcterms:W3CDTF">2023-05-09T19:08:50Z</dcterms:created>
  <dcterms:modified xsi:type="dcterms:W3CDTF">2023-05-26T08:28:46Z</dcterms:modified>
</cp:coreProperties>
</file>