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1945"/>
    <a:srgbClr val="FFFF99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95A31D-D4ED-464C-AEDA-A540F5B3BAE1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A8FAF-E156-4A90-A085-75857ADF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572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A8FAF-E156-4A90-A085-75857ADFB91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766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bg1"/>
            </a:gs>
            <a:gs pos="44000">
              <a:schemeClr val="bg1">
                <a:lumMod val="95000"/>
              </a:schemeClr>
            </a:gs>
            <a:gs pos="94000">
              <a:schemeClr val="bg1">
                <a:lumMod val="85000"/>
              </a:schemeClr>
            </a:gs>
            <a:gs pos="100000">
              <a:schemeClr val="bg1">
                <a:lumMod val="75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6735" y="2894951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FFC000"/>
                </a:solidFill>
                <a:latin typeface="Comic Sans MS" panose="030F0702030302020204" pitchFamily="66" charset="0"/>
              </a:rPr>
              <a:t>Упражнение «Банан»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3893107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66DE8F73-33B0-C999-13DB-6C6F0111D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93897" flipH="1" flipV="1">
            <a:off x="864773" y="1689556"/>
            <a:ext cx="5363722" cy="396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11871960" cy="2424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Шла по дороге Алена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бананы уплетала.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Кожура упала наземь,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Поднимать ее не стала.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49E2E87A-9409-BD14-10CE-54C41A3F9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737" y="0"/>
            <a:ext cx="62071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B9FA60F1-D46F-1448-9CCA-5820D3D97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582" y="5408216"/>
            <a:ext cx="2377440" cy="1148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5212080" cy="57776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Аленой шел прохожий,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заметил кожуру.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Наступил.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поскользнулся, и коленку повредил.</a:t>
            </a:r>
          </a:p>
          <a:p>
            <a:pPr marL="0" indent="0">
              <a:buNone/>
            </a:pP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прохожий повредил коленку?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он упал?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попала кожура на тротуар?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правила поведения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улице вы знаете?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170BD1BF-30C6-D8BF-66A9-E1A067DD3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113" y="455529"/>
            <a:ext cx="7973487" cy="601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4000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94</Words>
  <Application>Microsoft Office PowerPoint</Application>
  <PresentationFormat>Широкоэкранный</PresentationFormat>
  <Paragraphs>13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5</cp:revision>
  <dcterms:created xsi:type="dcterms:W3CDTF">2023-05-09T19:08:50Z</dcterms:created>
  <dcterms:modified xsi:type="dcterms:W3CDTF">2023-05-26T08:06:12Z</dcterms:modified>
</cp:coreProperties>
</file>