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B376C-1EA7-40B2-8A10-AE6A2196A9AA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EA687-9065-4A30-B921-C74735D974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66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EA687-9065-4A30-B921-C74735D974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624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51000">
              <a:schemeClr val="accent3">
                <a:lumMod val="20000"/>
                <a:lumOff val="80000"/>
              </a:schemeClr>
            </a:gs>
            <a:gs pos="93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9175" y="1768448"/>
            <a:ext cx="8506265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«Авария»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920785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79F601B5-257C-757C-866F-19F3FB645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41" y="1815273"/>
            <a:ext cx="10942320" cy="433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272892"/>
            <a:ext cx="10608945" cy="1769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Переходил дорогу мальчик, не там где светофор стоит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2" name="Picture 14">
            <a:extLst>
              <a:ext uri="{FF2B5EF4-FFF2-40B4-BE49-F238E27FC236}">
                <a16:creationId xmlns:a16="http://schemas.microsoft.com/office/drawing/2014/main" id="{4BB5F221-9EF6-8D72-7038-7EB38C66A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7"/>
          <a:stretch/>
        </p:blipFill>
        <p:spPr bwMode="auto">
          <a:xfrm>
            <a:off x="0" y="980837"/>
            <a:ext cx="12192000" cy="560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1" y="894196"/>
            <a:ext cx="7810500" cy="1769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ехали так быстро, что не могли затормозить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0AD7FA4F-2BD9-1217-42B1-5125DBD7A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3825"/>
            <a:ext cx="12192000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69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25" y="147436"/>
            <a:ext cx="11581228" cy="37540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Попал тот мальчик под машину, найди аварию причину.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мальчик попал под машину?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машины не смогли затормозить?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был сделать мальчик, чтобы не попасть под машину?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5106819B-FD2E-A031-B1AF-3209C7B12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13" y="2024438"/>
            <a:ext cx="10911840" cy="484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211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88</Words>
  <Application>Microsoft Office PowerPoint</Application>
  <PresentationFormat>Широкоэкранный</PresentationFormat>
  <Paragraphs>12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3</cp:revision>
  <dcterms:created xsi:type="dcterms:W3CDTF">2023-05-09T19:08:50Z</dcterms:created>
  <dcterms:modified xsi:type="dcterms:W3CDTF">2023-05-26T08:05:25Z</dcterms:modified>
</cp:coreProperties>
</file>