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ий образ слайда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Замещающий текст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60000">
              <a:schemeClr val="bg1"/>
            </a:gs>
            <a:gs pos="100000">
              <a:schemeClr val="accent2">
                <a:lumMod val="40000"/>
                <a:lumOff val="60000"/>
              </a:schemeClr>
            </a:gs>
            <a:gs pos="89000">
              <a:schemeClr val="accent2">
                <a:lumMod val="20000"/>
                <a:lumOff val="8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73DCD-2704-49D8-8FC1-3810D347C3F5}" type="datetimeFigureOut">
              <a:rPr lang="ru-RU" smtClean="0"/>
              <a:t>25.05.2023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A4F013-E0A2-4A1A-883F-2A77275DA5F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39000">
              <a:schemeClr val="bg1"/>
            </a:gs>
            <a:gs pos="100000">
              <a:schemeClr val="accent2">
                <a:lumMod val="40000"/>
                <a:lumOff val="60000"/>
              </a:schemeClr>
            </a:gs>
            <a:gs pos="91000">
              <a:schemeClr val="accent2">
                <a:lumMod val="20000"/>
                <a:lumOff val="80000"/>
              </a:schemeClr>
            </a:gs>
          </a:gsLst>
          <a:lin ang="210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0810" y="182245"/>
            <a:ext cx="11925935" cy="422910"/>
          </a:xfrm>
        </p:spPr>
        <p:txBody>
          <a:bodyPr>
            <a:normAutofit fontScale="90000"/>
          </a:bodyPr>
          <a:lstStyle/>
          <a:p>
            <a:pPr algn="dist"/>
            <a:r>
              <a:rPr lang="ru-RU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74105" y="1974850"/>
            <a:ext cx="5282565" cy="3550920"/>
          </a:xfrm>
        </p:spPr>
        <p:txBody>
          <a:bodyPr/>
          <a:lstStyle/>
          <a:p>
            <a:r>
              <a:rPr lang="ru-RU" sz="4000">
                <a:solidFill>
                  <a:srgbClr val="C00000"/>
                </a:solidFill>
                <a:latin typeface="Wide Latin" panose="020A0A07050505020404" charset="0"/>
                <a:cs typeface="Wide Latin" panose="020A0A07050505020404" charset="0"/>
              </a:rPr>
              <a:t>Интерактивная игра «Четвертый лишний. Грибы»</a:t>
            </a:r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0100000">
            <a:off x="1924685" y="835025"/>
            <a:ext cx="1353185" cy="119951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rcRect t="1552"/>
          <a:stretch>
            <a:fillRect/>
          </a:stretch>
        </p:blipFill>
        <p:spPr>
          <a:xfrm>
            <a:off x="18415" y="1974850"/>
            <a:ext cx="6156325" cy="486346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1420000">
            <a:off x="10549255" y="1029970"/>
            <a:ext cx="1353185" cy="119951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 rot="21420000">
            <a:off x="5981065" y="3762375"/>
            <a:ext cx="1755775" cy="1556385"/>
          </a:xfrm>
          <a:prstGeom prst="rect">
            <a:avLst/>
          </a:prstGeom>
        </p:spPr>
      </p:pic>
      <p:sp>
        <p:nvSpPr>
          <p:cNvPr id="13" name="Текстовое поле 12"/>
          <p:cNvSpPr txBox="1"/>
          <p:nvPr/>
        </p:nvSpPr>
        <p:spPr>
          <a:xfrm>
            <a:off x="6666230" y="6149340"/>
            <a:ext cx="53898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ru-RU" altLang="en-US" sz="24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Шкелтиньш О.Р.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9915" y="565785"/>
            <a:ext cx="8674735" cy="57257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мещающее содержимое 3"/>
          <p:cNvPicPr>
            <a:picLocks noGrp="1" noChangeAspect="1"/>
          </p:cNvPicPr>
          <p:nvPr>
            <p:ph idx="4294967295"/>
          </p:nvPr>
        </p:nvPicPr>
        <p:blipFill>
          <a:blip r:embed="rId2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3155" y="3723640"/>
            <a:ext cx="2493645" cy="25844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7671"/>
          <a:stretch>
            <a:fillRect/>
          </a:stretch>
        </p:blipFill>
        <p:spPr>
          <a:xfrm>
            <a:off x="6271895" y="777240"/>
            <a:ext cx="2336800" cy="266636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1635" y="799465"/>
            <a:ext cx="2621915" cy="2621915"/>
          </a:xfrm>
          <a:prstGeom prst="rect">
            <a:avLst/>
          </a:prstGeom>
        </p:spPr>
      </p:pic>
      <p:pic>
        <p:nvPicPr>
          <p:cNvPr id="17" name="мух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8034"/>
          <a:stretch>
            <a:fillRect/>
          </a:stretch>
        </p:blipFill>
        <p:spPr>
          <a:xfrm>
            <a:off x="3197225" y="3620770"/>
            <a:ext cx="2231390" cy="2521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21635" y="799465"/>
            <a:ext cx="2621915" cy="2621915"/>
          </a:xfrm>
          <a:prstGeom prst="rect">
            <a:avLst/>
          </a:prstGeom>
        </p:spPr>
      </p:pic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85535" y="939165"/>
            <a:ext cx="2501265" cy="248221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9452" t="11619" r="6868" b="7735"/>
          <a:stretch>
            <a:fillRect/>
          </a:stretch>
        </p:blipFill>
        <p:spPr>
          <a:xfrm>
            <a:off x="2921635" y="3626485"/>
            <a:ext cx="2660650" cy="256476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17236" b="17880"/>
          <a:stretch>
            <a:fillRect/>
          </a:stretch>
        </p:blipFill>
        <p:spPr>
          <a:xfrm>
            <a:off x="5913120" y="4069080"/>
            <a:ext cx="3045460" cy="1976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228" b="5504"/>
          <a:stretch>
            <a:fillRect/>
          </a:stretch>
        </p:blipFill>
        <p:spPr>
          <a:xfrm>
            <a:off x="5835650" y="772160"/>
            <a:ext cx="3129280" cy="268224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8720"/>
          <a:stretch>
            <a:fillRect/>
          </a:stretch>
        </p:blipFill>
        <p:spPr>
          <a:xfrm>
            <a:off x="2733040" y="772160"/>
            <a:ext cx="2999105" cy="2738120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3191" b="4905"/>
          <a:stretch>
            <a:fillRect/>
          </a:stretch>
        </p:blipFill>
        <p:spPr>
          <a:xfrm>
            <a:off x="5972175" y="3596005"/>
            <a:ext cx="2856865" cy="2625725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655" y="3642995"/>
            <a:ext cx="2089785" cy="2532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8720"/>
          <a:stretch>
            <a:fillRect/>
          </a:stretch>
        </p:blipFill>
        <p:spPr>
          <a:xfrm>
            <a:off x="2733040" y="772160"/>
            <a:ext cx="2999105" cy="2738120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5201"/>
          <a:stretch>
            <a:fillRect/>
          </a:stretch>
        </p:blipFill>
        <p:spPr>
          <a:xfrm>
            <a:off x="6245860" y="828675"/>
            <a:ext cx="2388870" cy="262572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83535" y="3608070"/>
            <a:ext cx="2665095" cy="256857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t="7294" r="18106" b="9558"/>
          <a:stretch>
            <a:fillRect/>
          </a:stretch>
        </p:blipFill>
        <p:spPr>
          <a:xfrm>
            <a:off x="6039485" y="3604260"/>
            <a:ext cx="2425700" cy="25634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9164"/>
          <a:stretch>
            <a:fillRect/>
          </a:stretch>
        </p:blipFill>
        <p:spPr>
          <a:xfrm>
            <a:off x="2843530" y="781685"/>
            <a:ext cx="2777490" cy="2656840"/>
          </a:xfrm>
          <a:prstGeom prst="rect">
            <a:avLst/>
          </a:prstGeom>
        </p:spPr>
      </p:pic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0285" y="711200"/>
            <a:ext cx="2699385" cy="269938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349" r="531"/>
          <a:stretch>
            <a:fillRect/>
          </a:stretch>
        </p:blipFill>
        <p:spPr>
          <a:xfrm>
            <a:off x="2844165" y="3573145"/>
            <a:ext cx="2912110" cy="273558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51855" y="3574415"/>
            <a:ext cx="2837815" cy="27343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101340" y="915670"/>
            <a:ext cx="2261870" cy="2389505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9810" y="3724910"/>
            <a:ext cx="2680335" cy="2583180"/>
          </a:xfrm>
          <a:prstGeom prst="rect">
            <a:avLst/>
          </a:prstGeom>
        </p:spPr>
      </p:pic>
      <p:pic>
        <p:nvPicPr>
          <p:cNvPr id="17" name="Изображение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b="8034"/>
          <a:stretch>
            <a:fillRect/>
          </a:stretch>
        </p:blipFill>
        <p:spPr>
          <a:xfrm>
            <a:off x="3197225" y="3620770"/>
            <a:ext cx="2231390" cy="2521585"/>
          </a:xfrm>
          <a:prstGeom prst="rect">
            <a:avLst/>
          </a:prstGeom>
        </p:spPr>
      </p:pic>
      <p:pic>
        <p:nvPicPr>
          <p:cNvPr id="15" name="Изображение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65215" y="756920"/>
            <a:ext cx="2614930" cy="27063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0405" y="856615"/>
            <a:ext cx="2235835" cy="2531110"/>
          </a:xfrm>
          <a:prstGeom prst="rect">
            <a:avLst/>
          </a:prstGeom>
        </p:spPr>
      </p:pic>
      <p:pic>
        <p:nvPicPr>
          <p:cNvPr id="9" name="Изображение 8"/>
          <p:cNvPicPr>
            <a:picLocks noChangeAspect="1"/>
          </p:cNvPicPr>
          <p:nvPr/>
        </p:nvPicPr>
        <p:blipFill>
          <a:blip r:embed="rId3">
            <a:clrChange>
              <a:clrFrom>
                <a:srgbClr val="FCFEFC">
                  <a:alpha val="100000"/>
                </a:srgbClr>
              </a:clrFrom>
              <a:clrTo>
                <a:srgbClr val="FCFE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3125" y="3655695"/>
            <a:ext cx="2062480" cy="2531745"/>
          </a:xfrm>
          <a:prstGeom prst="rect">
            <a:avLst/>
          </a:prstGeom>
        </p:spPr>
      </p:pic>
      <p:pic>
        <p:nvPicPr>
          <p:cNvPr id="10" name="Изображение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93155" y="912495"/>
            <a:ext cx="2493645" cy="2475230"/>
          </a:xfrm>
          <a:prstGeom prst="rect">
            <a:avLst/>
          </a:prstGeom>
        </p:spPr>
      </p:pic>
      <p:pic>
        <p:nvPicPr>
          <p:cNvPr id="14" name="Изображение 13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13145" y="3582035"/>
            <a:ext cx="2653030" cy="2653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2826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262826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5836285" y="711200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836285" y="3509645"/>
            <a:ext cx="3208020" cy="2798445"/>
          </a:xfrm>
          <a:prstGeom prst="rect">
            <a:avLst/>
          </a:prstGeom>
          <a:noFill/>
          <a:ln w="38100">
            <a:solidFill>
              <a:schemeClr val="accent4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50000"/>
                  </a:schemeClr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altLang="en-US"/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81445" y="774700"/>
            <a:ext cx="2121535" cy="2671445"/>
          </a:xfrm>
          <a:prstGeom prst="rect">
            <a:avLst/>
          </a:prstGeom>
        </p:spPr>
      </p:pic>
      <p:pic>
        <p:nvPicPr>
          <p:cNvPr id="11" name="Изображение 10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60040" y="711200"/>
            <a:ext cx="2744470" cy="2744470"/>
          </a:xfrm>
          <a:prstGeom prst="rect">
            <a:avLst/>
          </a:prstGeom>
        </p:spPr>
      </p:pic>
      <p:pic>
        <p:nvPicPr>
          <p:cNvPr id="12" name="Изображение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9625" y="3573780"/>
            <a:ext cx="2120265" cy="2670175"/>
          </a:xfrm>
          <a:prstGeom prst="rect">
            <a:avLst/>
          </a:prstGeom>
        </p:spPr>
      </p:pic>
      <p:pic>
        <p:nvPicPr>
          <p:cNvPr id="13" name="Изображение 12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7605" y="3574415"/>
            <a:ext cx="2218055" cy="2669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Application>Microsoft Office PowerPoint</Application>
  <PresentationFormat>Широкоэкранный</PresentationFormat>
  <Paragraphs>3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Wide Latin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subject>Грибы, ягоды, лес. Четвертый лишний</dc:subject>
  <dc:creator>Шкелтиньш О.Р.</dc:creator>
  <cp:lastModifiedBy>79637354352</cp:lastModifiedBy>
  <cp:revision>4</cp:revision>
  <dcterms:created xsi:type="dcterms:W3CDTF">2020-04-28T18:32:00Z</dcterms:created>
  <dcterms:modified xsi:type="dcterms:W3CDTF">2023-05-25T19:27:50Z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1049-10.2.0.7646</vt:lpwstr>
  </property>
</Properties>
</file>