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2" r:id="rId5"/>
    <p:sldId id="264" r:id="rId6"/>
    <p:sldId id="259" r:id="rId7"/>
    <p:sldId id="260" r:id="rId8"/>
    <p:sldId id="265" r:id="rId9"/>
    <p:sldId id="266" r:id="rId10"/>
    <p:sldId id="26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72000">
              <a:schemeClr val="bg1"/>
            </a:gs>
            <a:gs pos="95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>
        <p:cut/>
      </p:transition>
    </mc:Choice>
    <mc:Fallback xmlns="">
      <p:transition>
        <p:cut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1775" y="165735"/>
            <a:ext cx="11823700" cy="523875"/>
          </a:xfrm>
        </p:spPr>
        <p:txBody>
          <a:bodyPr>
            <a:normAutofit/>
          </a:bodyPr>
          <a:lstStyle/>
          <a:p>
            <a:pPr algn="dist"/>
            <a:r>
              <a:rPr lang="ru-RU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1775" y="1737360"/>
            <a:ext cx="6187440" cy="3520440"/>
          </a:xfrm>
        </p:spPr>
        <p:txBody>
          <a:bodyPr/>
          <a:lstStyle/>
          <a:p>
            <a:r>
              <a:rPr lang="ru-RU" sz="4000">
                <a:solidFill>
                  <a:srgbClr val="92D050"/>
                </a:solidFill>
                <a:latin typeface="Wide Latin" panose="020A0A07050505020404" charset="0"/>
                <a:cs typeface="Wide Latin" panose="020A0A07050505020404" charset="0"/>
              </a:rPr>
              <a:t>Интерактивная игра </a:t>
            </a:r>
            <a:br>
              <a:rPr lang="ru-RU" sz="4000">
                <a:solidFill>
                  <a:srgbClr val="92D050"/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sz="4000">
                <a:solidFill>
                  <a:srgbClr val="92D050"/>
                </a:solidFill>
                <a:latin typeface="Wide Latin" panose="020A0A07050505020404" charset="0"/>
                <a:cs typeface="Wide Latin" panose="020A0A07050505020404" charset="0"/>
              </a:rPr>
              <a:t>«Игрушки. </a:t>
            </a:r>
            <a:br>
              <a:rPr lang="ru-RU" sz="4000">
                <a:solidFill>
                  <a:srgbClr val="92D050"/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sz="4000">
                <a:solidFill>
                  <a:srgbClr val="92D050"/>
                </a:solidFill>
                <a:latin typeface="Wide Latin" panose="020A0A07050505020404" charset="0"/>
                <a:cs typeface="Wide Latin" panose="020A0A07050505020404" charset="0"/>
              </a:rPr>
              <a:t>Что пропало?»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1270" y="1880235"/>
            <a:ext cx="8117205" cy="436308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4331335" y="6243320"/>
            <a:ext cx="77235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ru-RU" altLang="en-US" sz="2400" b="1">
                <a:solidFill>
                  <a:schemeClr val="accent6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Шкелтиньш О.Р.</a:t>
            </a:r>
          </a:p>
        </p:txBody>
      </p:sp>
    </p:spTree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92935" y="654050"/>
            <a:ext cx="8087360" cy="533781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87000">
              <a:schemeClr val="bg1"/>
            </a:gs>
            <a:gs pos="98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5790" y="238760"/>
            <a:ext cx="1544955" cy="227203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50745" y="1670050"/>
            <a:ext cx="2750185" cy="233934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40250" y="103505"/>
            <a:ext cx="3111500" cy="311150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765" y="3874770"/>
            <a:ext cx="2707005" cy="2707005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7510" y="238760"/>
            <a:ext cx="2699385" cy="186626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7685" y="4362450"/>
            <a:ext cx="2252345" cy="2146935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1725" y="4289425"/>
            <a:ext cx="2615565" cy="229235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51750" y="2077085"/>
            <a:ext cx="2115820" cy="1932305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11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76155" y="3874770"/>
            <a:ext cx="2110740" cy="195199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84000">
              <a:schemeClr val="bg1"/>
            </a:gs>
            <a:gs pos="95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290" y="1223645"/>
            <a:ext cx="2199640" cy="323469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87930" y="3956050"/>
            <a:ext cx="2750185" cy="233934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94935" y="643890"/>
            <a:ext cx="3111500" cy="311150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87930" y="408940"/>
            <a:ext cx="2707005" cy="270700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51600" y="3956050"/>
            <a:ext cx="2678430" cy="255333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7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37625" y="408940"/>
            <a:ext cx="2597785" cy="2372995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33255" y="3557905"/>
            <a:ext cx="2453640" cy="2268855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670560" y="6367145"/>
            <a:ext cx="42824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>
                <a:solidFill>
                  <a:schemeClr val="accent2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ведерко, вертоле</a:t>
            </a:r>
            <a:r>
              <a:rPr lang="ru-RU" altLang="en-US"/>
              <a:t>т</a:t>
            </a:r>
          </a:p>
        </p:txBody>
      </p:sp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84000">
              <a:schemeClr val="bg1"/>
            </a:gs>
            <a:gs pos="95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860" y="1534160"/>
            <a:ext cx="2787650" cy="409956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45510" y="408940"/>
            <a:ext cx="3663950" cy="366395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1970" y="3452495"/>
            <a:ext cx="3030855" cy="288925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50580" y="408940"/>
            <a:ext cx="3084830" cy="2818130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654050" y="6082030"/>
            <a:ext cx="54241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>
                <a:solidFill>
                  <a:schemeClr val="accent2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медведь, мяч, вертолет, кораблик, ведерко</a:t>
            </a:r>
          </a:p>
        </p:txBody>
      </p:sp>
    </p:spTree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87000">
              <a:schemeClr val="bg1"/>
            </a:gs>
            <a:gs pos="98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5790" y="238760"/>
            <a:ext cx="1544955" cy="2272030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5826760" y="508635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00B05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4349115" y="3679825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00B05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2" name="Текстовое поле 11"/>
          <p:cNvSpPr txBox="1"/>
          <p:nvPr/>
        </p:nvSpPr>
        <p:spPr>
          <a:xfrm>
            <a:off x="10427970" y="59055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00B05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3" name="Текстовое поле 12"/>
          <p:cNvSpPr txBox="1"/>
          <p:nvPr/>
        </p:nvSpPr>
        <p:spPr>
          <a:xfrm>
            <a:off x="7690485" y="230632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00B05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5" name="Текстовое поле 14"/>
          <p:cNvSpPr txBox="1"/>
          <p:nvPr/>
        </p:nvSpPr>
        <p:spPr>
          <a:xfrm>
            <a:off x="7186930" y="450342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00B05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6" name="Текстовое поле 15"/>
          <p:cNvSpPr txBox="1"/>
          <p:nvPr/>
        </p:nvSpPr>
        <p:spPr>
          <a:xfrm>
            <a:off x="10243185" y="428498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00B05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7" name="Текстовое поле 16"/>
          <p:cNvSpPr txBox="1"/>
          <p:nvPr/>
        </p:nvSpPr>
        <p:spPr>
          <a:xfrm>
            <a:off x="3324225" y="116205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00B05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8" name="1"/>
          <p:cNvSpPr txBox="1"/>
          <p:nvPr/>
        </p:nvSpPr>
        <p:spPr>
          <a:xfrm>
            <a:off x="1762760" y="405003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00B05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9" name="Текстовое поле 18"/>
          <p:cNvSpPr txBox="1"/>
          <p:nvPr/>
        </p:nvSpPr>
        <p:spPr>
          <a:xfrm>
            <a:off x="452755" y="6199505"/>
            <a:ext cx="109658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>
                <a:solidFill>
                  <a:schemeClr val="accent2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кораблик, мяч, машина, ведерко, лошадка, вертолет, кукла, медведь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/>
      <p:bldP spid="13" grpId="0"/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88000">
              <a:schemeClr val="bg1"/>
            </a:gs>
            <a:gs pos="95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070" y="59690"/>
            <a:ext cx="3262630" cy="2403475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>
            <a:clrChange>
              <a:clrFrom>
                <a:srgbClr val="FCFEFC">
                  <a:alpha val="100000"/>
                </a:srgbClr>
              </a:clrFrom>
              <a:clrTo>
                <a:srgbClr val="FCFEFC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22550" y="3749040"/>
            <a:ext cx="1905635" cy="2760345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9805" y="4269740"/>
            <a:ext cx="7619365" cy="2704465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7745" y="2267585"/>
            <a:ext cx="2618105" cy="193357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1518" t="9879" r="11518" b="13732"/>
          <a:stretch>
            <a:fillRect/>
          </a:stretch>
        </p:blipFill>
        <p:spPr>
          <a:xfrm>
            <a:off x="9686925" y="2477135"/>
            <a:ext cx="1640840" cy="1628775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3890" y="73660"/>
            <a:ext cx="3903345" cy="2193925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8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2080" y="1639570"/>
            <a:ext cx="1775460" cy="2109470"/>
          </a:xfrm>
          <a:prstGeom prst="rect">
            <a:avLst/>
          </a:prstGeom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9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20280000">
            <a:off x="-115570" y="3220085"/>
            <a:ext cx="3035935" cy="2823845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14900" y="-147320"/>
            <a:ext cx="2362835" cy="2414905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87000">
              <a:schemeClr val="bg1"/>
            </a:gs>
            <a:gs pos="95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070" y="59690"/>
            <a:ext cx="3262630" cy="2403475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>
            <a:clrChange>
              <a:clrFrom>
                <a:srgbClr val="FCFEFC">
                  <a:alpha val="100000"/>
                </a:srgbClr>
              </a:clrFrom>
              <a:clrTo>
                <a:srgbClr val="FCFEFC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380" y="2578100"/>
            <a:ext cx="2216785" cy="3211195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35880" y="4175125"/>
            <a:ext cx="7388225" cy="2622550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740000">
            <a:off x="3954780" y="472440"/>
            <a:ext cx="3058160" cy="2258695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27290" y="652780"/>
            <a:ext cx="4590415" cy="2580005"/>
          </a:xfrm>
          <a:prstGeom prst="rect">
            <a:avLst/>
          </a:prstGeom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21120000">
            <a:off x="81280" y="3138805"/>
            <a:ext cx="3035935" cy="2823845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401955" y="6261735"/>
            <a:ext cx="40138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>
                <a:solidFill>
                  <a:schemeClr val="accent2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чайник, юла, лягушка</a:t>
            </a:r>
          </a:p>
        </p:txBody>
      </p:sp>
    </p:spTree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87000">
              <a:schemeClr val="bg1"/>
            </a:gs>
            <a:gs pos="95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75155" y="395605"/>
            <a:ext cx="3262630" cy="2403475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8295" y="3604260"/>
            <a:ext cx="7388225" cy="2622550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27290" y="652780"/>
            <a:ext cx="4590415" cy="2580005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5859780" y="6233160"/>
            <a:ext cx="59283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>
                <a:solidFill>
                  <a:schemeClr val="accent2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юла, лягушка, самолет, неволяшка, гитара, чайник</a:t>
            </a:r>
          </a:p>
        </p:txBody>
      </p:sp>
    </p:spTree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87000">
              <a:schemeClr val="bg1"/>
            </a:gs>
            <a:gs pos="98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5826760" y="508635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FFC00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3021330" y="416687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FFC00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2" name="Текстовое поле 11"/>
          <p:cNvSpPr txBox="1"/>
          <p:nvPr/>
        </p:nvSpPr>
        <p:spPr>
          <a:xfrm>
            <a:off x="10427970" y="59055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FFC00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3" name="Текстовое поле 12"/>
          <p:cNvSpPr txBox="1"/>
          <p:nvPr/>
        </p:nvSpPr>
        <p:spPr>
          <a:xfrm>
            <a:off x="8530590" y="4990465"/>
            <a:ext cx="123253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9600">
                <a:solidFill>
                  <a:srgbClr val="FFC00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5" name="Текстовое поле 14"/>
          <p:cNvSpPr txBox="1"/>
          <p:nvPr/>
        </p:nvSpPr>
        <p:spPr>
          <a:xfrm>
            <a:off x="8211820" y="2077085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FFC00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6" name="Текстовое поле 15"/>
          <p:cNvSpPr txBox="1"/>
          <p:nvPr/>
        </p:nvSpPr>
        <p:spPr>
          <a:xfrm>
            <a:off x="5487670" y="305181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FFC00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7" name="Текстовое поле 16"/>
          <p:cNvSpPr txBox="1"/>
          <p:nvPr/>
        </p:nvSpPr>
        <p:spPr>
          <a:xfrm>
            <a:off x="10427970" y="3422015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FFC00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8" name="1"/>
          <p:cNvSpPr txBox="1"/>
          <p:nvPr/>
        </p:nvSpPr>
        <p:spPr>
          <a:xfrm>
            <a:off x="721360" y="305181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FFC00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721360" y="6190615"/>
            <a:ext cx="79254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>
                <a:solidFill>
                  <a:schemeClr val="accent2">
                    <a:lumMod val="75000"/>
                  </a:schemeClr>
                </a:solidFill>
              </a:rPr>
              <a:t>г</a:t>
            </a:r>
            <a:r>
              <a:rPr lang="ru-RU" altLang="en-US">
                <a:solidFill>
                  <a:schemeClr val="accent2">
                    <a:lumMod val="50000"/>
                  </a:schemeClr>
                </a:solidFill>
              </a:rPr>
              <a:t>итара, чайник, самолет, лягушка, неволяшка, кубики, паровоз, юла </a:t>
            </a: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640" y="173355"/>
            <a:ext cx="3262630" cy="2403475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/>
      <p:bldP spid="13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Широкоэкранный</PresentationFormat>
  <Paragraphs>25</Paragraphs>
  <Slides>10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Snap ITC</vt:lpstr>
      <vt:lpstr>Times New Roman</vt:lpstr>
      <vt:lpstr>Wide Latin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subject>Игрушки. Что пропало?</dc:subject>
  <dc:creator>Шкелтиньш О.Р.</dc:creator>
  <cp:lastModifiedBy>79637354352</cp:lastModifiedBy>
  <cp:revision>4</cp:revision>
  <dcterms:created xsi:type="dcterms:W3CDTF">2020-05-03T11:20:00Z</dcterms:created>
  <dcterms:modified xsi:type="dcterms:W3CDTF">2023-05-25T19:24:19Z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