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7D1B1-FD29-4EBE-97DA-B7939B6CC4C7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729CC-2FCC-4F5A-82B1-74A5030EAE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219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729CC-2FCC-4F5A-82B1-74A5030EAE6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956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17000">
              <a:schemeClr val="bg1"/>
            </a:gs>
            <a:gs pos="91000">
              <a:schemeClr val="tx2">
                <a:lumMod val="20000"/>
                <a:lumOff val="80000"/>
              </a:schemeClr>
            </a:gs>
            <a:gs pos="96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47000">
              <a:schemeClr val="bg1"/>
            </a:gs>
            <a:gs pos="70000">
              <a:schemeClr val="tx2">
                <a:lumMod val="20000"/>
                <a:lumOff val="80000"/>
              </a:schemeClr>
            </a:gs>
            <a:gs pos="94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lin ang="1044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45" y="190500"/>
            <a:ext cx="11795125" cy="473075"/>
          </a:xfrm>
        </p:spPr>
        <p:txBody>
          <a:bodyPr>
            <a:normAutofit/>
          </a:bodyPr>
          <a:lstStyle/>
          <a:p>
            <a:pPr algn="dist"/>
            <a:r>
              <a:rPr lang="ru-RU" sz="2400">
                <a:solidFill>
                  <a:schemeClr val="tx2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1645" y="1682115"/>
            <a:ext cx="6257925" cy="3493135"/>
          </a:xfrm>
        </p:spPr>
        <p:txBody>
          <a:bodyPr/>
          <a:lstStyle/>
          <a:p>
            <a:r>
              <a:rPr lang="ru-RU" sz="4400">
                <a:solidFill>
                  <a:schemeClr val="tx2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</a:t>
            </a:r>
            <a:br>
              <a:rPr lang="ru-RU" sz="4400">
                <a:solidFill>
                  <a:schemeClr val="tx2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chemeClr val="tx2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«Кот. Установи последовательность» 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33755" y="5931535"/>
            <a:ext cx="5514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96505" y="1322705"/>
            <a:ext cx="3572510" cy="49612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6000">
              <a:schemeClr val="bg1"/>
            </a:gs>
            <a:gs pos="96000">
              <a:schemeClr val="tx2">
                <a:lumMod val="20000"/>
                <a:lumOff val="80000"/>
              </a:schemeClr>
            </a:gs>
            <a:gs pos="99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6" name="Замещающее содержимое 5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EFEFEF">
                  <a:alpha val="100000"/>
                </a:srgbClr>
              </a:clrFrom>
              <a:clrTo>
                <a:srgbClr val="EFEFE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71715" y="1033145"/>
            <a:ext cx="3409315" cy="5076825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107440" y="556895"/>
            <a:ext cx="4920615" cy="2032000"/>
          </a:xfrm>
          <a:prstGeom prst="wedgeRoundRectCallout">
            <a:avLst>
              <a:gd name="adj1" fmla="val 74054"/>
              <a:gd name="adj2" fmla="val 94437"/>
              <a:gd name="adj3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ru-RU" altLang="en-US" sz="32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Привет, мой юный друг! Помоги мне узнать, кто выпил мое молоко.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3225" t="-284" r="51546" b="52782"/>
          <a:stretch>
            <a:fillRect/>
          </a:stretch>
        </p:blipFill>
        <p:spPr>
          <a:xfrm>
            <a:off x="6296025" y="146685"/>
            <a:ext cx="252412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2"/>
          <p:cNvPicPr>
            <a:picLocks noChangeAspect="1"/>
          </p:cNvPicPr>
          <p:nvPr/>
        </p:nvPicPr>
        <p:blipFill>
          <a:blip r:embed="rId2"/>
          <a:srcRect l="51971" t="2640" r="3650" b="53374"/>
          <a:stretch>
            <a:fillRect/>
          </a:stretch>
        </p:blipFill>
        <p:spPr>
          <a:xfrm>
            <a:off x="3316605" y="156845"/>
            <a:ext cx="2661920" cy="19323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2359" t="50438" r="50896" b="4403"/>
          <a:stretch>
            <a:fillRect/>
          </a:stretch>
        </p:blipFill>
        <p:spPr>
          <a:xfrm>
            <a:off x="239395" y="156845"/>
            <a:ext cx="2744470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4"/>
          <p:cNvPicPr>
            <a:picLocks noChangeAspect="1"/>
          </p:cNvPicPr>
          <p:nvPr/>
        </p:nvPicPr>
        <p:blipFill>
          <a:blip r:embed="rId2"/>
          <a:srcRect l="51546" t="50131" r="2575" b="3812"/>
          <a:stretch>
            <a:fillRect/>
          </a:stretch>
        </p:blipFill>
        <p:spPr>
          <a:xfrm>
            <a:off x="9225280" y="146685"/>
            <a:ext cx="264096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18542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318008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158865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14654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/>
          <p:cNvPicPr>
            <a:picLocks noChangeAspect="1"/>
          </p:cNvPicPr>
          <p:nvPr/>
        </p:nvPicPr>
        <p:blipFill>
          <a:blip r:embed="rId2"/>
          <a:srcRect l="3225" t="-284" r="51546" b="52782"/>
          <a:stretch>
            <a:fillRect/>
          </a:stretch>
        </p:blipFill>
        <p:spPr>
          <a:xfrm>
            <a:off x="239395" y="4691380"/>
            <a:ext cx="252412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971" t="2640" r="3650" b="53374"/>
          <a:stretch>
            <a:fillRect/>
          </a:stretch>
        </p:blipFill>
        <p:spPr>
          <a:xfrm>
            <a:off x="3316605" y="156845"/>
            <a:ext cx="2661920" cy="19323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3"/>
          <p:cNvPicPr>
            <a:picLocks noChangeAspect="1"/>
          </p:cNvPicPr>
          <p:nvPr/>
        </p:nvPicPr>
        <p:blipFill>
          <a:blip r:embed="rId2"/>
          <a:srcRect l="2359" t="50438" r="50896" b="4403"/>
          <a:stretch>
            <a:fillRect/>
          </a:stretch>
        </p:blipFill>
        <p:spPr>
          <a:xfrm>
            <a:off x="239395" y="156845"/>
            <a:ext cx="2744470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4"/>
          <p:cNvPicPr>
            <a:picLocks noChangeAspect="1"/>
          </p:cNvPicPr>
          <p:nvPr/>
        </p:nvPicPr>
        <p:blipFill>
          <a:blip r:embed="rId2"/>
          <a:srcRect l="51546" t="50131" r="2575" b="3812"/>
          <a:stretch>
            <a:fillRect/>
          </a:stretch>
        </p:blipFill>
        <p:spPr>
          <a:xfrm>
            <a:off x="9225280" y="146685"/>
            <a:ext cx="264096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318008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158865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14654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/>
          <p:cNvPicPr>
            <a:picLocks noChangeAspect="1"/>
          </p:cNvPicPr>
          <p:nvPr/>
        </p:nvPicPr>
        <p:blipFill>
          <a:blip r:embed="rId2"/>
          <a:srcRect l="3225" t="-284" r="51546" b="52782"/>
          <a:stretch>
            <a:fillRect/>
          </a:stretch>
        </p:blipFill>
        <p:spPr>
          <a:xfrm>
            <a:off x="239395" y="4691380"/>
            <a:ext cx="252412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971" t="2640" r="3650" b="53374"/>
          <a:stretch>
            <a:fillRect/>
          </a:stretch>
        </p:blipFill>
        <p:spPr>
          <a:xfrm>
            <a:off x="3129915" y="4691380"/>
            <a:ext cx="2661920" cy="19323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2359" t="50438" r="50896" b="4403"/>
          <a:stretch>
            <a:fillRect/>
          </a:stretch>
        </p:blipFill>
        <p:spPr>
          <a:xfrm>
            <a:off x="239395" y="156845"/>
            <a:ext cx="2744470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4"/>
          <p:cNvPicPr>
            <a:picLocks noChangeAspect="1"/>
          </p:cNvPicPr>
          <p:nvPr/>
        </p:nvPicPr>
        <p:blipFill>
          <a:blip r:embed="rId2"/>
          <a:srcRect l="51546" t="50131" r="2575" b="3812"/>
          <a:stretch>
            <a:fillRect/>
          </a:stretch>
        </p:blipFill>
        <p:spPr>
          <a:xfrm>
            <a:off x="9225280" y="146685"/>
            <a:ext cx="264096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6158865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914654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/>
          <p:cNvPicPr>
            <a:picLocks noChangeAspect="1"/>
          </p:cNvPicPr>
          <p:nvPr/>
        </p:nvPicPr>
        <p:blipFill>
          <a:blip r:embed="rId2"/>
          <a:srcRect l="3225" t="-284" r="51546" b="52782"/>
          <a:stretch>
            <a:fillRect/>
          </a:stretch>
        </p:blipFill>
        <p:spPr>
          <a:xfrm>
            <a:off x="239395" y="4691380"/>
            <a:ext cx="252412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971" t="2640" r="3650" b="53374"/>
          <a:stretch>
            <a:fillRect/>
          </a:stretch>
        </p:blipFill>
        <p:spPr>
          <a:xfrm>
            <a:off x="3129915" y="4691380"/>
            <a:ext cx="2661920" cy="19323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2359" t="50438" r="50896" b="4403"/>
          <a:stretch>
            <a:fillRect/>
          </a:stretch>
        </p:blipFill>
        <p:spPr>
          <a:xfrm>
            <a:off x="6097270" y="4672330"/>
            <a:ext cx="2744470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546" t="50131" r="2575" b="3812"/>
          <a:stretch>
            <a:fillRect/>
          </a:stretch>
        </p:blipFill>
        <p:spPr>
          <a:xfrm>
            <a:off x="9225280" y="146685"/>
            <a:ext cx="264096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9146540" y="4672330"/>
            <a:ext cx="2798445" cy="1980565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"/>
          <p:cNvPicPr>
            <a:picLocks noChangeAspect="1"/>
          </p:cNvPicPr>
          <p:nvPr/>
        </p:nvPicPr>
        <p:blipFill>
          <a:blip r:embed="rId2"/>
          <a:srcRect l="3225" t="-284" r="51546" b="52782"/>
          <a:stretch>
            <a:fillRect/>
          </a:stretch>
        </p:blipFill>
        <p:spPr>
          <a:xfrm>
            <a:off x="239395" y="4691380"/>
            <a:ext cx="252412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5" name="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971" t="2640" r="3650" b="53374"/>
          <a:stretch>
            <a:fillRect/>
          </a:stretch>
        </p:blipFill>
        <p:spPr>
          <a:xfrm>
            <a:off x="3129915" y="4691380"/>
            <a:ext cx="2661920" cy="193230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6" name="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2359" t="50438" r="50896" b="4403"/>
          <a:stretch>
            <a:fillRect/>
          </a:stretch>
        </p:blipFill>
        <p:spPr>
          <a:xfrm>
            <a:off x="6097270" y="4672330"/>
            <a:ext cx="2744470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rcRect l="51546" t="50131" r="2575" b="3812"/>
          <a:stretch>
            <a:fillRect/>
          </a:stretch>
        </p:blipFill>
        <p:spPr>
          <a:xfrm>
            <a:off x="9208135" y="4672330"/>
            <a:ext cx="2640965" cy="1942465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80000">
              <a:schemeClr val="bg1"/>
            </a:gs>
            <a:gs pos="93000">
              <a:schemeClr val="tx2">
                <a:lumMod val="20000"/>
                <a:lumOff val="80000"/>
              </a:schemeClr>
            </a:gs>
            <a:gs pos="96000">
              <a:schemeClr val="tx2">
                <a:lumMod val="40000"/>
                <a:lumOff val="60000"/>
              </a:schemeClr>
            </a:gs>
            <a:gs pos="100000">
              <a:schemeClr val="tx2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626745" y="641350"/>
            <a:ext cx="5658485" cy="2065655"/>
          </a:xfrm>
          <a:prstGeom prst="wedgeRoundRectCallout">
            <a:avLst>
              <a:gd name="adj1" fmla="val 58450"/>
              <a:gd name="adj2" fmla="val 93098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altLang="en-US" sz="36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Спасибо, мой юный друг! </a:t>
            </a:r>
            <a:br>
              <a:rPr lang="ru-RU" altLang="en-US" sz="36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36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Теперь я знаю кто выпил мое молоко!</a:t>
            </a:r>
            <a:endParaRPr lang="ru-RU" altLang="en-US"/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43775" y="1358900"/>
            <a:ext cx="3365500" cy="46774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Широкоэкранный</PresentationFormat>
  <Paragraphs>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Кот. Установи последовательность</dc:subject>
  <dc:creator>Шкелтиньш О.Р.</dc:creator>
  <cp:lastModifiedBy>79637354352</cp:lastModifiedBy>
  <cp:revision>5</cp:revision>
  <dcterms:created xsi:type="dcterms:W3CDTF">2020-05-02T16:23:00Z</dcterms:created>
  <dcterms:modified xsi:type="dcterms:W3CDTF">2023-05-25T19:20:59Z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