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D60C"/>
    <a:srgbClr val="D8E3A9"/>
    <a:srgbClr val="B2EC0A"/>
    <a:srgbClr val="D6E69B"/>
    <a:srgbClr val="CEE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rgbClr val="D6E69B"/>
            </a:gs>
            <a:gs pos="96000">
              <a:srgbClr val="D8E3A9"/>
            </a:gs>
            <a:gs pos="3000">
              <a:schemeClr val="bg1"/>
            </a:gs>
            <a:gs pos="100000">
              <a:srgbClr val="B2EC0A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430" y="97790"/>
            <a:ext cx="11745595" cy="490855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975" y="1469390"/>
            <a:ext cx="9344025" cy="1320800"/>
          </a:xfrm>
        </p:spPr>
        <p:txBody>
          <a:bodyPr>
            <a:noAutofit/>
          </a:bodyPr>
          <a:lstStyle/>
          <a:p>
            <a:r>
              <a:rPr lang="ru-RU" sz="5400">
                <a:solidFill>
                  <a:srgbClr val="4DD60C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5400">
                <a:solidFill>
                  <a:srgbClr val="4DD60C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5400">
                <a:solidFill>
                  <a:srgbClr val="4DD60C"/>
                </a:solidFill>
                <a:latin typeface="Wide Latin" panose="020A0A07050505020404" charset="0"/>
                <a:cs typeface="Wide Latin" panose="020A0A07050505020404" charset="0"/>
              </a:rPr>
              <a:t>«Логика. Игрушки»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rcRect r="21571"/>
          <a:stretch>
            <a:fillRect/>
          </a:stretch>
        </p:blipFill>
        <p:spPr>
          <a:xfrm>
            <a:off x="-15240" y="3394710"/>
            <a:ext cx="11923395" cy="27432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3175000" y="4376420"/>
            <a:ext cx="82931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60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170045" y="4074160"/>
            <a:ext cx="82931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60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7186295" y="4074160"/>
            <a:ext cx="82931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60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10142220" y="4074160"/>
            <a:ext cx="82931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6000">
                <a:solidFill>
                  <a:srgbClr val="FF0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1343660" y="5855335"/>
            <a:ext cx="95053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latin typeface="Times New Roman" panose="02020603050405020304" charset="0"/>
                <a:cs typeface="Times New Roman" panose="02020603050405020304" charset="0"/>
              </a:rPr>
              <a:t> Шкелтиньш О.Р.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0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70" y="3069590"/>
            <a:ext cx="705485" cy="70548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9655" y="2598420"/>
            <a:ext cx="1544320" cy="1544320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8430" y="3019425"/>
            <a:ext cx="705485" cy="7054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3915" y="2548255"/>
            <a:ext cx="1544320" cy="1544320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835" y="3069590"/>
            <a:ext cx="705485" cy="705485"/>
          </a:xfrm>
          <a:prstGeom prst="rect">
            <a:avLst/>
          </a:prstGeom>
        </p:spPr>
      </p:pic>
      <p:pic>
        <p:nvPicPr>
          <p:cNvPr id="39" name="Изображение 3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5320" y="2598420"/>
            <a:ext cx="1544320" cy="1544320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605" y="3069590"/>
            <a:ext cx="705485" cy="70548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6090" y="2598420"/>
            <a:ext cx="1544320" cy="1544320"/>
          </a:xfrm>
          <a:prstGeom prst="rect">
            <a:avLst/>
          </a:prstGeom>
        </p:spPr>
      </p:pic>
      <p:pic>
        <p:nvPicPr>
          <p:cNvPr id="42" name="Изображение 4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3665" y="392430"/>
            <a:ext cx="1544320" cy="154432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92765" y="5344795"/>
            <a:ext cx="705485" cy="705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8000">
              <a:solidFill>
                <a:srgbClr val="00B0F0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70" y="3069590"/>
            <a:ext cx="705485" cy="70548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9655" y="2598420"/>
            <a:ext cx="1544320" cy="1544320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8430" y="3019425"/>
            <a:ext cx="705485" cy="7054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3915" y="2548255"/>
            <a:ext cx="1544320" cy="1544320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835" y="3069590"/>
            <a:ext cx="705485" cy="705485"/>
          </a:xfrm>
          <a:prstGeom prst="rect">
            <a:avLst/>
          </a:prstGeom>
        </p:spPr>
      </p:pic>
      <p:pic>
        <p:nvPicPr>
          <p:cNvPr id="39" name="Изображение 3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5320" y="2598420"/>
            <a:ext cx="1544320" cy="1544320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605" y="3069590"/>
            <a:ext cx="705485" cy="70548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6090" y="2598420"/>
            <a:ext cx="1544320" cy="1544320"/>
          </a:xfrm>
          <a:prstGeom prst="rect">
            <a:avLst/>
          </a:prstGeom>
        </p:spPr>
      </p:pic>
      <p:pic>
        <p:nvPicPr>
          <p:cNvPr id="42" name="Изображение 4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3665" y="392430"/>
            <a:ext cx="1544320" cy="154432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92765" y="3069590"/>
            <a:ext cx="705485" cy="7054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4660" y="621665"/>
            <a:ext cx="8507095" cy="56146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70" y="2743835"/>
            <a:ext cx="1066165" cy="156845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1522730" y="2621280"/>
            <a:ext cx="1393825" cy="1838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6555" y="2758440"/>
            <a:ext cx="1066165" cy="156845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0710" y="2758440"/>
            <a:ext cx="1066165" cy="156845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6140" y="2758440"/>
            <a:ext cx="1066165" cy="156845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4170680" y="2621915"/>
            <a:ext cx="1393825" cy="183832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6977380" y="2623185"/>
            <a:ext cx="1393825" cy="183832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000">
                <a:solidFill>
                  <a:srgbClr val="FF0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7" name="пирам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13060" y="380365"/>
            <a:ext cx="1066165" cy="1568450"/>
          </a:xfrm>
          <a:prstGeom prst="rect">
            <a:avLst/>
          </a:prstGeom>
        </p:spPr>
      </p:pic>
      <p:pic>
        <p:nvPicPr>
          <p:cNvPr id="18" name="Изображение 1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10348595" y="4778375"/>
            <a:ext cx="1393825" cy="1838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70" y="2743835"/>
            <a:ext cx="1066165" cy="156845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1522730" y="2621280"/>
            <a:ext cx="1393825" cy="1838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6555" y="2758440"/>
            <a:ext cx="1066165" cy="156845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0710" y="2758440"/>
            <a:ext cx="1066165" cy="156845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6140" y="2758440"/>
            <a:ext cx="1066165" cy="156845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4170680" y="2621915"/>
            <a:ext cx="1393825" cy="183832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6977380" y="2623185"/>
            <a:ext cx="1393825" cy="183832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8000">
              <a:solidFill>
                <a:srgbClr val="FF0000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13060" y="380365"/>
            <a:ext cx="1066165" cy="156845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143" r="11041"/>
          <a:stretch>
            <a:fillRect/>
          </a:stretch>
        </p:blipFill>
        <p:spPr>
          <a:xfrm>
            <a:off x="10348595" y="2608580"/>
            <a:ext cx="1393825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000">
                <a:solidFill>
                  <a:srgbClr val="FF0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мяч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405" y="2878455"/>
            <a:ext cx="1296670" cy="119951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1616075" y="2369185"/>
            <a:ext cx="1334770" cy="21202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1655" y="2878455"/>
            <a:ext cx="1296670" cy="119951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3585" y="2878455"/>
            <a:ext cx="1296670" cy="119951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5025" y="2878455"/>
            <a:ext cx="1296670" cy="119951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4378325" y="2397760"/>
            <a:ext cx="1334770" cy="212026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7120255" y="2326640"/>
            <a:ext cx="1334770" cy="212026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97490" y="5097780"/>
            <a:ext cx="1296670" cy="1199515"/>
          </a:xfrm>
          <a:prstGeom prst="rect">
            <a:avLst/>
          </a:prstGeom>
        </p:spPr>
      </p:pic>
      <p:pic>
        <p:nvPicPr>
          <p:cNvPr id="25" name="Изображение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10359390" y="68580"/>
            <a:ext cx="1334770" cy="2120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8000">
              <a:solidFill>
                <a:srgbClr val="FF0000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405" y="2878455"/>
            <a:ext cx="1296670" cy="119951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1616075" y="2369185"/>
            <a:ext cx="1334770" cy="21202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1655" y="2878455"/>
            <a:ext cx="1296670" cy="119951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3585" y="2878455"/>
            <a:ext cx="1296670" cy="119951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5025" y="2878455"/>
            <a:ext cx="1296670" cy="119951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4378325" y="2397760"/>
            <a:ext cx="1334770" cy="212026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7120255" y="2326640"/>
            <a:ext cx="1334770" cy="212026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97490" y="5196205"/>
            <a:ext cx="1296670" cy="119951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066" r="16981"/>
          <a:stretch>
            <a:fillRect/>
          </a:stretch>
        </p:blipFill>
        <p:spPr>
          <a:xfrm>
            <a:off x="10359390" y="2418080"/>
            <a:ext cx="1334770" cy="21202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0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лопат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80035" y="2439035"/>
            <a:ext cx="829945" cy="197993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951865" y="2439035"/>
            <a:ext cx="829945" cy="197993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103120" y="2479675"/>
            <a:ext cx="829945" cy="197993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774950" y="2479675"/>
            <a:ext cx="829945" cy="197993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4017645" y="2479675"/>
            <a:ext cx="829945" cy="197993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4689475" y="2479675"/>
            <a:ext cx="829945" cy="197993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6132195" y="2479675"/>
            <a:ext cx="829945" cy="197993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6804025" y="2479675"/>
            <a:ext cx="829945" cy="1979930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8231505" y="2466975"/>
            <a:ext cx="829945" cy="197993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8903335" y="2466975"/>
            <a:ext cx="829945" cy="197993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2893060" y="2431415"/>
            <a:ext cx="1870075" cy="18700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995045" y="2431415"/>
            <a:ext cx="1870075" cy="18700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4857750" y="2431415"/>
            <a:ext cx="1870075" cy="187007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7007225" y="2431415"/>
            <a:ext cx="1870075" cy="1870075"/>
          </a:xfrm>
          <a:prstGeom prst="rect">
            <a:avLst/>
          </a:prstGeom>
        </p:spPr>
      </p:pic>
      <p:pic>
        <p:nvPicPr>
          <p:cNvPr id="34" name="Изображение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10104120" y="197485"/>
            <a:ext cx="1870075" cy="187007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10407650" y="4672965"/>
            <a:ext cx="829945" cy="1979930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11079480" y="4672965"/>
            <a:ext cx="829945" cy="1979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8000">
              <a:solidFill>
                <a:srgbClr val="FFC000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80035" y="2439035"/>
            <a:ext cx="829945" cy="197993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951865" y="2439035"/>
            <a:ext cx="829945" cy="197993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103120" y="2479675"/>
            <a:ext cx="829945" cy="197993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2774950" y="2479675"/>
            <a:ext cx="829945" cy="197993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4017645" y="2479675"/>
            <a:ext cx="829945" cy="197993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4689475" y="2479675"/>
            <a:ext cx="829945" cy="197993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6132195" y="2479675"/>
            <a:ext cx="829945" cy="197993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6804025" y="2479675"/>
            <a:ext cx="829945" cy="1979930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8231505" y="2466975"/>
            <a:ext cx="829945" cy="197993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8903335" y="2466975"/>
            <a:ext cx="829945" cy="197993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2893060" y="2431415"/>
            <a:ext cx="1870075" cy="18700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995045" y="2431415"/>
            <a:ext cx="1870075" cy="18700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4857750" y="2431415"/>
            <a:ext cx="1870075" cy="187007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7007225" y="2431415"/>
            <a:ext cx="1870075" cy="1870075"/>
          </a:xfrm>
          <a:prstGeom prst="rect">
            <a:avLst/>
          </a:prstGeom>
        </p:spPr>
      </p:pic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8640000">
            <a:off x="10122535" y="2431415"/>
            <a:ext cx="1870075" cy="187007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10407650" y="4672965"/>
            <a:ext cx="829945" cy="1979930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8143" r="29939"/>
          <a:stretch>
            <a:fillRect/>
          </a:stretch>
        </p:blipFill>
        <p:spPr>
          <a:xfrm>
            <a:off x="11079480" y="4672965"/>
            <a:ext cx="829945" cy="19799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000">
                <a:solidFill>
                  <a:srgbClr val="0070C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5" y="2784475"/>
            <a:ext cx="1289050" cy="128905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1660525" y="2533650"/>
            <a:ext cx="1045845" cy="17773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6370" y="2792095"/>
            <a:ext cx="1289050" cy="128905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4003675" y="2547620"/>
            <a:ext cx="1045845" cy="17773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9520" y="2791460"/>
            <a:ext cx="1289050" cy="128905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6338570" y="2540635"/>
            <a:ext cx="1045845" cy="1777365"/>
          </a:xfrm>
          <a:prstGeom prst="rect">
            <a:avLst/>
          </a:prstGeom>
        </p:spPr>
      </p:pic>
      <p:pic>
        <p:nvPicPr>
          <p:cNvPr id="19" name="Изображение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1300" y="520065"/>
            <a:ext cx="1289050" cy="128905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8571865" y="2533650"/>
            <a:ext cx="1045845" cy="177736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10522585" y="4808855"/>
            <a:ext cx="1045845" cy="177736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2815" y="2792095"/>
            <a:ext cx="1289050" cy="1289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560" y="2397760"/>
            <a:ext cx="9589135" cy="2061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0161905" y="239776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8000">
              <a:solidFill>
                <a:srgbClr val="0070C0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61905" y="139700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0161905" y="4672965"/>
            <a:ext cx="1767840" cy="20491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5" y="2784475"/>
            <a:ext cx="1289050" cy="128905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1660525" y="2533650"/>
            <a:ext cx="1045845" cy="17773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6370" y="2792095"/>
            <a:ext cx="1289050" cy="128905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4003675" y="2547620"/>
            <a:ext cx="1045845" cy="17773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9520" y="2791460"/>
            <a:ext cx="1289050" cy="128905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6338570" y="2540635"/>
            <a:ext cx="1045845" cy="17773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0665" y="2777490"/>
            <a:ext cx="1289050" cy="128905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8571865" y="2533650"/>
            <a:ext cx="1045845" cy="177736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869" r="20280"/>
          <a:stretch>
            <a:fillRect/>
          </a:stretch>
        </p:blipFill>
        <p:spPr>
          <a:xfrm>
            <a:off x="10522585" y="4808855"/>
            <a:ext cx="1045845" cy="177736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2815" y="2792095"/>
            <a:ext cx="1289050" cy="1289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Широкоэкранный</PresentationFormat>
  <Paragraphs>12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Логика. Игрушки.</dc:subject>
  <dc:creator>Шкелтиньш О.Р.</dc:creator>
  <cp:lastModifiedBy>79637354352</cp:lastModifiedBy>
  <cp:revision>3</cp:revision>
  <dcterms:created xsi:type="dcterms:W3CDTF">2020-05-03T12:32:00Z</dcterms:created>
  <dcterms:modified xsi:type="dcterms:W3CDTF">2023-05-25T19:17:13Z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