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62000">
              <a:schemeClr val="bg1"/>
            </a:gs>
            <a:gs pos="94000">
              <a:schemeClr val="accent6">
                <a:lumMod val="20000"/>
                <a:lumOff val="80000"/>
              </a:schemeClr>
            </a:gs>
            <a:gs pos="96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340" y="65405"/>
            <a:ext cx="11797665" cy="565785"/>
          </a:xfrm>
        </p:spPr>
        <p:txBody>
          <a:bodyPr>
            <a:normAutofit/>
          </a:bodyPr>
          <a:lstStyle/>
          <a:p>
            <a:pPr algn="dist"/>
            <a:r>
              <a:rPr lang="ru-RU"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2640" y="1621155"/>
            <a:ext cx="5802630" cy="3636645"/>
          </a:xfrm>
        </p:spPr>
        <p:txBody>
          <a:bodyPr/>
          <a:lstStyle/>
          <a:p>
            <a:r>
              <a:rPr lang="ru-RU" sz="440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</a:t>
            </a:r>
            <a:br>
              <a:rPr lang="ru-RU" sz="440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игра </a:t>
            </a:r>
            <a:br>
              <a:rPr lang="ru-RU" sz="440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«Насекомые. </a:t>
            </a:r>
            <a:br>
              <a:rPr lang="ru-RU" sz="440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Четвертый лишний»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8200" y="765810"/>
            <a:ext cx="4899660" cy="579628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4635" y="1109980"/>
            <a:ext cx="1443990" cy="2312670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2686050" y="5964555"/>
            <a:ext cx="53625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solidFill>
                  <a:schemeClr val="accent6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9115" y="3545205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2540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352540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079115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7" name="Замещающее содержимое 16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3805" y="3652520"/>
            <a:ext cx="1883410" cy="2762885"/>
          </a:xfrm>
          <a:prstGeom prst="rect">
            <a:avLst/>
          </a:prstGeom>
        </p:spPr>
      </p:pic>
      <p:pic>
        <p:nvPicPr>
          <p:cNvPr id="14" name="Замещающее содержимо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645" r="5141"/>
          <a:stretch>
            <a:fillRect/>
          </a:stretch>
        </p:blipFill>
        <p:spPr>
          <a:xfrm rot="19680000">
            <a:off x="6809105" y="912495"/>
            <a:ext cx="2722880" cy="228917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9140000">
            <a:off x="6633845" y="3700780"/>
            <a:ext cx="2710815" cy="280289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0080000">
            <a:off x="3044190" y="898525"/>
            <a:ext cx="2936240" cy="2592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1510" y="835025"/>
            <a:ext cx="8348980" cy="55105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9115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3840000">
            <a:off x="3354070" y="3345180"/>
            <a:ext cx="2723515" cy="29806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352540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352540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079115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4" name="Замещающее содержимое 1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3359785" y="580390"/>
            <a:ext cx="2711450" cy="3012440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4"/>
          <a:srcRect l="16979" r="17033"/>
          <a:stretch>
            <a:fillRect/>
          </a:stretch>
        </p:blipFill>
        <p:spPr>
          <a:xfrm rot="5400000">
            <a:off x="6633210" y="3612515"/>
            <a:ext cx="2712085" cy="290512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6752590" y="563880"/>
            <a:ext cx="2472690" cy="3046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9115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2540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352540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079115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2540" y="3929380"/>
            <a:ext cx="3291205" cy="251333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8110" y="830580"/>
            <a:ext cx="3042920" cy="2710815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0640000">
            <a:off x="3241040" y="3831590"/>
            <a:ext cx="3272790" cy="246697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100000">
            <a:off x="3108325" y="83185"/>
            <a:ext cx="3215005" cy="3215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9115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2540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352540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079115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5" name="Замещающее содержимое 4"/>
          <p:cNvPicPr>
            <a:picLocks noGrp="1" noChangeAspect="1"/>
          </p:cNvPicPr>
          <p:nvPr>
            <p:ph idx="1"/>
          </p:nvPr>
        </p:nvPicPr>
        <p:blipFill>
          <a:blip r:embed="rId2"/>
          <a:srcRect r="2537"/>
          <a:stretch>
            <a:fillRect/>
          </a:stretch>
        </p:blipFill>
        <p:spPr>
          <a:xfrm>
            <a:off x="6416040" y="3870325"/>
            <a:ext cx="3146425" cy="239077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9750" y="679450"/>
            <a:ext cx="2198370" cy="2814320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1035" y="3627755"/>
            <a:ext cx="3030220" cy="287591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0440" y="773430"/>
            <a:ext cx="2710815" cy="2802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9115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2540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352540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079115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79115" y="597535"/>
            <a:ext cx="3300730" cy="297878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rcRect l="4677" r="8412"/>
          <a:stretch>
            <a:fillRect/>
          </a:stretch>
        </p:blipFill>
        <p:spPr>
          <a:xfrm>
            <a:off x="6467475" y="898525"/>
            <a:ext cx="3044190" cy="2573020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5700000">
            <a:off x="6588760" y="3606800"/>
            <a:ext cx="2916555" cy="2916555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5">
            <a:clrChange>
              <a:clrFrom>
                <a:srgbClr val="F7F6F7">
                  <a:alpha val="100000"/>
                </a:srgbClr>
              </a:clrFrom>
              <a:clrTo>
                <a:srgbClr val="F7F6F7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6295" y="3644900"/>
            <a:ext cx="2930525" cy="275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9115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2540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352540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079115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350" y="3759200"/>
            <a:ext cx="2942590" cy="2611755"/>
          </a:xfrm>
          <a:prstGeom prst="rect">
            <a:avLst/>
          </a:prstGeom>
        </p:spPr>
      </p:pic>
      <p:pic>
        <p:nvPicPr>
          <p:cNvPr id="14" name="Замещающее содержимое 13"/>
          <p:cNvPicPr>
            <a:picLocks noGrp="1" noChangeAspect="1"/>
          </p:cNvPicPr>
          <p:nvPr>
            <p:ph idx="1"/>
          </p:nvPr>
        </p:nvPicPr>
        <p:blipFill>
          <a:blip r:embed="rId3"/>
          <a:srcRect l="5645" r="5141"/>
          <a:stretch>
            <a:fillRect/>
          </a:stretch>
        </p:blipFill>
        <p:spPr>
          <a:xfrm>
            <a:off x="3197225" y="902970"/>
            <a:ext cx="3053715" cy="256730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4"/>
          <a:srcRect l="21415" t="10857" r="11700" b="13578"/>
          <a:stretch>
            <a:fillRect/>
          </a:stretch>
        </p:blipFill>
        <p:spPr>
          <a:xfrm>
            <a:off x="6463030" y="845185"/>
            <a:ext cx="3052445" cy="2625090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3175" y="3979545"/>
            <a:ext cx="3272790" cy="2466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9115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2540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352540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079115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5" name="Замещающее содержимое 4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t="4378" b="8140"/>
          <a:stretch>
            <a:fillRect/>
          </a:stretch>
        </p:blipFill>
        <p:spPr>
          <a:xfrm>
            <a:off x="3107055" y="574675"/>
            <a:ext cx="3138170" cy="3001010"/>
          </a:xfrm>
          <a:prstGeom prst="rect">
            <a:avLst/>
          </a:prstGeom>
        </p:spPr>
      </p:pic>
      <p:pic>
        <p:nvPicPr>
          <p:cNvPr id="15" name="Замещающее содержимое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633845" y="568960"/>
            <a:ext cx="2711450" cy="3012440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1035" y="3627755"/>
            <a:ext cx="3030220" cy="287591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1030" y="3693160"/>
            <a:ext cx="2035810" cy="2745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9115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2540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352540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079115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4365" y="899160"/>
            <a:ext cx="3083560" cy="237617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905" y="3767455"/>
            <a:ext cx="2766695" cy="278701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280" y="3731895"/>
            <a:ext cx="2919730" cy="2667000"/>
          </a:xfrm>
          <a:prstGeom prst="rect">
            <a:avLst/>
          </a:prstGeom>
        </p:spPr>
      </p:pic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650" y="703580"/>
            <a:ext cx="2767330" cy="2767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9115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352540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352540" y="357632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079115" y="598170"/>
            <a:ext cx="3273425" cy="297815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8" name="Замещающее содержимое 17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1670" y="650875"/>
            <a:ext cx="3028315" cy="287337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EFEEEF">
                  <a:alpha val="100000"/>
                </a:srgbClr>
              </a:clrFrom>
              <a:clrTo>
                <a:srgbClr val="EFEEE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365" y="3664585"/>
            <a:ext cx="2801620" cy="2801620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4">
            <a:clrChange>
              <a:clrFrom>
                <a:srgbClr val="F7F6F7">
                  <a:alpha val="100000"/>
                </a:srgbClr>
              </a:clrFrom>
              <a:clrTo>
                <a:srgbClr val="F7F6F7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23990" y="650875"/>
            <a:ext cx="2930525" cy="2755900"/>
          </a:xfrm>
          <a:prstGeom prst="rect">
            <a:avLst/>
          </a:prstGeom>
        </p:spPr>
      </p:pic>
      <p:pic>
        <p:nvPicPr>
          <p:cNvPr id="9" name="Замещающее содержимое 4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t="4378" b="8140"/>
          <a:stretch>
            <a:fillRect/>
          </a:stretch>
        </p:blipFill>
        <p:spPr>
          <a:xfrm>
            <a:off x="6523990" y="3524250"/>
            <a:ext cx="3138170" cy="3001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Широкоэкранный</PresentationFormat>
  <Paragraphs>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subject>Насекомые. Четвертый лишний</dc:subject>
  <dc:creator>Шкелтиньш О.Р.</dc:creator>
  <cp:lastModifiedBy>79637354352</cp:lastModifiedBy>
  <cp:revision>3</cp:revision>
  <dcterms:created xsi:type="dcterms:W3CDTF">2020-04-26T16:24:00Z</dcterms:created>
  <dcterms:modified xsi:type="dcterms:W3CDTF">2023-05-25T19:07:47Z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