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3FA"/>
    <a:srgbClr val="CB33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B0777-0FE7-4EDC-B956-FE9A76AC3C8C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15629-7999-4F9D-AC12-D6F1EDA5C8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548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515629-7999-4F9D-AC12-D6F1EDA5C85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601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20000">
              <a:schemeClr val="bg1"/>
            </a:gs>
            <a:gs pos="100000">
              <a:srgbClr val="EBF3FA"/>
            </a:gs>
            <a:gs pos="100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245" y="190500"/>
            <a:ext cx="11795125" cy="423545"/>
          </a:xfrm>
        </p:spPr>
        <p:txBody>
          <a:bodyPr>
            <a:normAutofit fontScale="90000"/>
          </a:bodyPr>
          <a:lstStyle/>
          <a:p>
            <a:pPr algn="dist"/>
            <a:r>
              <a:rPr lang="ru-RU" sz="2400">
                <a:solidFill>
                  <a:schemeClr val="accent5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3415" y="1853565"/>
            <a:ext cx="5014595" cy="2862580"/>
          </a:xfrm>
        </p:spPr>
        <p:txBody>
          <a:bodyPr/>
          <a:lstStyle/>
          <a:p>
            <a:r>
              <a:rPr lang="ru-RU" sz="4400">
                <a:solidFill>
                  <a:srgbClr val="0070C0"/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 </a:t>
            </a:r>
            <a:br>
              <a:rPr lang="ru-RU" sz="4400">
                <a:solidFill>
                  <a:srgbClr val="0070C0"/>
                </a:solidFill>
                <a:latin typeface="Wide Latin" panose="020A0A07050505020404" charset="0"/>
                <a:cs typeface="Wide Latin" panose="020A0A07050505020404" charset="0"/>
              </a:rPr>
            </a:br>
            <a:r>
              <a:rPr lang="ru-RU" sz="4400">
                <a:solidFill>
                  <a:srgbClr val="0070C0"/>
                </a:solidFill>
                <a:latin typeface="Wide Latin" panose="020A0A07050505020404" charset="0"/>
                <a:cs typeface="Wide Latin" panose="020A0A07050505020404" charset="0"/>
              </a:rPr>
              <a:t>Судоку «Транспорт»</a:t>
            </a: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833755" y="5880735"/>
            <a:ext cx="55143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>
                <a:solidFill>
                  <a:schemeClr val="accent5">
                    <a:lumMod val="5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Шкелтиньш О.Р</a:t>
            </a:r>
            <a:r>
              <a:rPr lang="ru-RU" altLang="en-US" sz="2400"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3514" b="48247"/>
          <a:stretch>
            <a:fillRect/>
          </a:stretch>
        </p:blipFill>
        <p:spPr>
          <a:xfrm>
            <a:off x="5964555" y="948690"/>
            <a:ext cx="6012815" cy="46723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/>
          <p:nvPr/>
        </p:nvGraphicFramePr>
        <p:xfrm>
          <a:off x="290830" y="212090"/>
          <a:ext cx="7992110" cy="645033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998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6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7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49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rgbClr val="FF000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r>
                        <a:rPr lang="ru-RU" altLang="en-US" sz="8800">
                          <a:solidFill>
                            <a:srgbClr val="FFC00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?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998075" y="97790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013950" y="1800225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998075" y="3490595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998075" y="5180330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5455" t="32400" r="21448" b="41294"/>
          <a:stretch>
            <a:fillRect/>
          </a:stretch>
        </p:blipFill>
        <p:spPr>
          <a:xfrm>
            <a:off x="433705" y="382270"/>
            <a:ext cx="1759585" cy="1417955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55" t="63766" r="74686" b="10719"/>
          <a:stretch>
            <a:fillRect/>
          </a:stretch>
        </p:blipFill>
        <p:spPr>
          <a:xfrm>
            <a:off x="6293485" y="298450"/>
            <a:ext cx="1757045" cy="1417955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338" t="68862" r="71641" b="5344"/>
          <a:stretch>
            <a:fillRect/>
          </a:stretch>
        </p:blipFill>
        <p:spPr>
          <a:xfrm>
            <a:off x="4460240" y="298450"/>
            <a:ext cx="1733550" cy="150177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040" t="5617" r="5560" b="69702"/>
          <a:stretch>
            <a:fillRect/>
          </a:stretch>
        </p:blipFill>
        <p:spPr>
          <a:xfrm>
            <a:off x="2451100" y="496570"/>
            <a:ext cx="1750695" cy="130365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5455" t="32400" r="21448" b="41294"/>
          <a:stretch>
            <a:fillRect/>
          </a:stretch>
        </p:blipFill>
        <p:spPr>
          <a:xfrm>
            <a:off x="2560955" y="1864360"/>
            <a:ext cx="1759585" cy="1417955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5455" t="32400" r="21448" b="41294"/>
          <a:stretch>
            <a:fillRect/>
          </a:stretch>
        </p:blipFill>
        <p:spPr>
          <a:xfrm>
            <a:off x="6406515" y="3490595"/>
            <a:ext cx="1759585" cy="1417955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5455" t="32400" r="21448" b="41294"/>
          <a:stretch>
            <a:fillRect/>
          </a:stretch>
        </p:blipFill>
        <p:spPr>
          <a:xfrm>
            <a:off x="4460240" y="5180330"/>
            <a:ext cx="1759585" cy="1417955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040" t="5617" r="5560" b="69702"/>
          <a:stretch>
            <a:fillRect/>
          </a:stretch>
        </p:blipFill>
        <p:spPr>
          <a:xfrm>
            <a:off x="442595" y="1978660"/>
            <a:ext cx="1750695" cy="130365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040" t="5617" r="5560" b="69702"/>
          <a:stretch>
            <a:fillRect/>
          </a:stretch>
        </p:blipFill>
        <p:spPr>
          <a:xfrm>
            <a:off x="4469130" y="3490595"/>
            <a:ext cx="1750695" cy="130365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040" t="5617" r="5560" b="69702"/>
          <a:stretch>
            <a:fillRect/>
          </a:stretch>
        </p:blipFill>
        <p:spPr>
          <a:xfrm>
            <a:off x="6415405" y="5180330"/>
            <a:ext cx="1750695" cy="1303655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338" t="68862" r="71641" b="5344"/>
          <a:stretch>
            <a:fillRect/>
          </a:stretch>
        </p:blipFill>
        <p:spPr>
          <a:xfrm>
            <a:off x="6406515" y="1864360"/>
            <a:ext cx="1733550" cy="150177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338" t="68862" r="71641" b="5344"/>
          <a:stretch>
            <a:fillRect/>
          </a:stretch>
        </p:blipFill>
        <p:spPr>
          <a:xfrm>
            <a:off x="2451100" y="3391535"/>
            <a:ext cx="1733550" cy="1501775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338" t="68862" r="71641" b="5344"/>
          <a:stretch>
            <a:fillRect/>
          </a:stretch>
        </p:blipFill>
        <p:spPr>
          <a:xfrm>
            <a:off x="433705" y="4982210"/>
            <a:ext cx="1733550" cy="1501775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55" t="63766" r="74686" b="10719"/>
          <a:stretch>
            <a:fillRect/>
          </a:stretch>
        </p:blipFill>
        <p:spPr>
          <a:xfrm>
            <a:off x="4448175" y="1978660"/>
            <a:ext cx="1757045" cy="1417955"/>
          </a:xfrm>
          <a:prstGeom prst="rect">
            <a:avLst/>
          </a:prstGeom>
        </p:spPr>
      </p:pic>
      <p:pic>
        <p:nvPicPr>
          <p:cNvPr id="24" name="Изображение 2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55" t="63766" r="74686" b="10719"/>
          <a:stretch>
            <a:fillRect/>
          </a:stretch>
        </p:blipFill>
        <p:spPr>
          <a:xfrm>
            <a:off x="2451100" y="5123180"/>
            <a:ext cx="1757045" cy="1417955"/>
          </a:xfrm>
          <a:prstGeom prst="rect">
            <a:avLst/>
          </a:prstGeom>
        </p:spPr>
      </p:pic>
      <p:pic>
        <p:nvPicPr>
          <p:cNvPr id="25" name="Изображение 2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55" t="63766" r="74686" b="10719"/>
          <a:stretch>
            <a:fillRect/>
          </a:stretch>
        </p:blipFill>
        <p:spPr>
          <a:xfrm>
            <a:off x="10093325" y="129540"/>
            <a:ext cx="1757045" cy="1417955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338" t="68862" r="71641" b="5344"/>
          <a:stretch>
            <a:fillRect/>
          </a:stretch>
        </p:blipFill>
        <p:spPr>
          <a:xfrm>
            <a:off x="10093325" y="1864360"/>
            <a:ext cx="1733550" cy="1501775"/>
          </a:xfrm>
          <a:prstGeom prst="rect">
            <a:avLst/>
          </a:prstGeom>
        </p:spPr>
      </p:pic>
      <p:pic>
        <p:nvPicPr>
          <p:cNvPr id="27" name="Изображение 2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5455" t="32400" r="21448" b="41294"/>
          <a:stretch>
            <a:fillRect/>
          </a:stretch>
        </p:blipFill>
        <p:spPr>
          <a:xfrm>
            <a:off x="10090785" y="3522345"/>
            <a:ext cx="1759585" cy="1417955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040" t="5617" r="5560" b="69702"/>
          <a:stretch>
            <a:fillRect/>
          </a:stretch>
        </p:blipFill>
        <p:spPr>
          <a:xfrm>
            <a:off x="10112375" y="5269230"/>
            <a:ext cx="1750695" cy="1303655"/>
          </a:xfrm>
          <a:prstGeom prst="rect">
            <a:avLst/>
          </a:prstGeom>
        </p:spPr>
      </p:pic>
      <p:sp>
        <p:nvSpPr>
          <p:cNvPr id="29" name="2"/>
          <p:cNvSpPr/>
          <p:nvPr/>
        </p:nvSpPr>
        <p:spPr>
          <a:xfrm>
            <a:off x="6386195" y="1943100"/>
            <a:ext cx="1800225" cy="13747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rgbClr val="FFC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  <p:sp>
        <p:nvSpPr>
          <p:cNvPr id="30" name="1"/>
          <p:cNvSpPr/>
          <p:nvPr/>
        </p:nvSpPr>
        <p:spPr>
          <a:xfrm>
            <a:off x="2429510" y="361950"/>
            <a:ext cx="1800225" cy="137477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rgbClr val="FFC000"/>
                </a:solidFill>
                <a:latin typeface="Snap ITC" panose="04040A07060A02020202" charset="0"/>
                <a:cs typeface="Snap ITC" panose="04040A07060A02020202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29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/>
          <p:nvPr/>
        </p:nvGraphicFramePr>
        <p:xfrm>
          <a:off x="290830" y="212090"/>
          <a:ext cx="7992110" cy="645033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998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6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7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49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8800">
                        <a:solidFill>
                          <a:srgbClr val="FFC00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998075" y="97790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013950" y="1800225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998075" y="3490595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998075" y="5180330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5455" t="32400" r="21448" b="41294"/>
          <a:stretch>
            <a:fillRect/>
          </a:stretch>
        </p:blipFill>
        <p:spPr>
          <a:xfrm>
            <a:off x="433705" y="382270"/>
            <a:ext cx="1759585" cy="1417955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55" t="63766" r="74686" b="10719"/>
          <a:stretch>
            <a:fillRect/>
          </a:stretch>
        </p:blipFill>
        <p:spPr>
          <a:xfrm>
            <a:off x="6293485" y="298450"/>
            <a:ext cx="1757045" cy="1417955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338" t="68862" r="71641" b="5344"/>
          <a:stretch>
            <a:fillRect/>
          </a:stretch>
        </p:blipFill>
        <p:spPr>
          <a:xfrm>
            <a:off x="4460240" y="298450"/>
            <a:ext cx="1733550" cy="150177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040" t="5617" r="5560" b="69702"/>
          <a:stretch>
            <a:fillRect/>
          </a:stretch>
        </p:blipFill>
        <p:spPr>
          <a:xfrm>
            <a:off x="2451100" y="496570"/>
            <a:ext cx="1750695" cy="130365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5455" t="32400" r="21448" b="41294"/>
          <a:stretch>
            <a:fillRect/>
          </a:stretch>
        </p:blipFill>
        <p:spPr>
          <a:xfrm>
            <a:off x="2560955" y="1864360"/>
            <a:ext cx="1759585" cy="1417955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5455" t="32400" r="21448" b="41294"/>
          <a:stretch>
            <a:fillRect/>
          </a:stretch>
        </p:blipFill>
        <p:spPr>
          <a:xfrm>
            <a:off x="6406515" y="3490595"/>
            <a:ext cx="1759585" cy="1417955"/>
          </a:xfrm>
          <a:prstGeom prst="rect">
            <a:avLst/>
          </a:prstGeom>
        </p:spPr>
      </p:pic>
      <p:pic>
        <p:nvPicPr>
          <p:cNvPr id="16" name="Изображение 15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5455" t="32400" r="21448" b="41294"/>
          <a:stretch>
            <a:fillRect/>
          </a:stretch>
        </p:blipFill>
        <p:spPr>
          <a:xfrm>
            <a:off x="4460240" y="5180330"/>
            <a:ext cx="1759585" cy="1417955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040" t="5617" r="5560" b="69702"/>
          <a:stretch>
            <a:fillRect/>
          </a:stretch>
        </p:blipFill>
        <p:spPr>
          <a:xfrm>
            <a:off x="442595" y="1978660"/>
            <a:ext cx="1750695" cy="1303655"/>
          </a:xfrm>
          <a:prstGeom prst="rect">
            <a:avLst/>
          </a:prstGeom>
        </p:spPr>
      </p:pic>
      <p:pic>
        <p:nvPicPr>
          <p:cNvPr id="18" name="Изображение 1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040" t="5617" r="5560" b="69702"/>
          <a:stretch>
            <a:fillRect/>
          </a:stretch>
        </p:blipFill>
        <p:spPr>
          <a:xfrm>
            <a:off x="4469130" y="3490595"/>
            <a:ext cx="1750695" cy="1303655"/>
          </a:xfrm>
          <a:prstGeom prst="rect">
            <a:avLst/>
          </a:prstGeom>
        </p:spPr>
      </p:pic>
      <p:pic>
        <p:nvPicPr>
          <p:cNvPr id="19" name="Изображение 1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040" t="5617" r="5560" b="69702"/>
          <a:stretch>
            <a:fillRect/>
          </a:stretch>
        </p:blipFill>
        <p:spPr>
          <a:xfrm>
            <a:off x="6415405" y="5180330"/>
            <a:ext cx="1750695" cy="1303655"/>
          </a:xfrm>
          <a:prstGeom prst="rect">
            <a:avLst/>
          </a:prstGeom>
        </p:spPr>
      </p:pic>
      <p:pic>
        <p:nvPicPr>
          <p:cNvPr id="20" name="Изображение 1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338" t="68862" r="71641" b="5344"/>
          <a:stretch>
            <a:fillRect/>
          </a:stretch>
        </p:blipFill>
        <p:spPr>
          <a:xfrm>
            <a:off x="6406515" y="1864360"/>
            <a:ext cx="1733550" cy="1501775"/>
          </a:xfrm>
          <a:prstGeom prst="rect">
            <a:avLst/>
          </a:prstGeom>
        </p:spPr>
      </p:pic>
      <p:pic>
        <p:nvPicPr>
          <p:cNvPr id="21" name="Изображение 2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338" t="68862" r="71641" b="5344"/>
          <a:stretch>
            <a:fillRect/>
          </a:stretch>
        </p:blipFill>
        <p:spPr>
          <a:xfrm>
            <a:off x="2451100" y="3391535"/>
            <a:ext cx="1733550" cy="1501775"/>
          </a:xfrm>
          <a:prstGeom prst="rect">
            <a:avLst/>
          </a:prstGeom>
        </p:spPr>
      </p:pic>
      <p:pic>
        <p:nvPicPr>
          <p:cNvPr id="22" name="Изображение 2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338" t="68862" r="71641" b="5344"/>
          <a:stretch>
            <a:fillRect/>
          </a:stretch>
        </p:blipFill>
        <p:spPr>
          <a:xfrm>
            <a:off x="433705" y="4982210"/>
            <a:ext cx="1733550" cy="1501775"/>
          </a:xfrm>
          <a:prstGeom prst="rect">
            <a:avLst/>
          </a:prstGeom>
        </p:spPr>
      </p:pic>
      <p:pic>
        <p:nvPicPr>
          <p:cNvPr id="23" name="Изображение 2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55" t="63766" r="74686" b="10719"/>
          <a:stretch>
            <a:fillRect/>
          </a:stretch>
        </p:blipFill>
        <p:spPr>
          <a:xfrm>
            <a:off x="4448175" y="1978660"/>
            <a:ext cx="1757045" cy="1417955"/>
          </a:xfrm>
          <a:prstGeom prst="rect">
            <a:avLst/>
          </a:prstGeom>
        </p:spPr>
      </p:pic>
      <p:pic>
        <p:nvPicPr>
          <p:cNvPr id="24" name="Изображение 2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55" t="63766" r="74686" b="10719"/>
          <a:stretch>
            <a:fillRect/>
          </a:stretch>
        </p:blipFill>
        <p:spPr>
          <a:xfrm>
            <a:off x="2451100" y="5123180"/>
            <a:ext cx="1757045" cy="1417955"/>
          </a:xfrm>
          <a:prstGeom prst="rect">
            <a:avLst/>
          </a:prstGeom>
        </p:spPr>
      </p:pic>
      <p:pic>
        <p:nvPicPr>
          <p:cNvPr id="25" name="Изображение 2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55" t="63766" r="74686" b="10719"/>
          <a:stretch>
            <a:fillRect/>
          </a:stretch>
        </p:blipFill>
        <p:spPr>
          <a:xfrm>
            <a:off x="439420" y="3564255"/>
            <a:ext cx="1757045" cy="1417955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338" t="68862" r="71641" b="5344"/>
          <a:stretch>
            <a:fillRect/>
          </a:stretch>
        </p:blipFill>
        <p:spPr>
          <a:xfrm>
            <a:off x="10093325" y="1864360"/>
            <a:ext cx="1733550" cy="1501775"/>
          </a:xfrm>
          <a:prstGeom prst="rect">
            <a:avLst/>
          </a:prstGeom>
        </p:spPr>
      </p:pic>
      <p:pic>
        <p:nvPicPr>
          <p:cNvPr id="27" name="Изображение 2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55455" t="32400" r="21448" b="41294"/>
          <a:stretch>
            <a:fillRect/>
          </a:stretch>
        </p:blipFill>
        <p:spPr>
          <a:xfrm>
            <a:off x="10090785" y="3522345"/>
            <a:ext cx="1759585" cy="1417955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040" t="5617" r="5560" b="69702"/>
          <a:stretch>
            <a:fillRect/>
          </a:stretch>
        </p:blipFill>
        <p:spPr>
          <a:xfrm>
            <a:off x="10112375" y="5269230"/>
            <a:ext cx="1750695" cy="1303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 bldLvl="0" animBg="1"/>
      <p:bldP spid="9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/>
          <p:nvPr/>
        </p:nvGraphicFramePr>
        <p:xfrm>
          <a:off x="290830" y="212090"/>
          <a:ext cx="7992110" cy="645033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998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6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7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rgbClr val="00B0F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?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49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r>
                        <a:rPr lang="ru-RU" altLang="en-US" sz="8800">
                          <a:solidFill>
                            <a:srgbClr val="FF000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?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8800">
                        <a:solidFill>
                          <a:srgbClr val="FFC00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?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?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998075" y="97790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013950" y="1800225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998075" y="3490595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998075" y="5180330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rcRect l="63687" t="28653" r="12547" b="46783"/>
          <a:stretch>
            <a:fillRect/>
          </a:stretch>
        </p:blipFill>
        <p:spPr>
          <a:xfrm>
            <a:off x="2566035" y="473075"/>
            <a:ext cx="1581785" cy="1263015"/>
          </a:xfrm>
          <a:prstGeom prst="rect">
            <a:avLst/>
          </a:prstGeom>
        </p:spPr>
      </p:pic>
      <p:pic>
        <p:nvPicPr>
          <p:cNvPr id="6" name="Изображение 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55" t="63766" r="74686" b="10719"/>
          <a:stretch>
            <a:fillRect/>
          </a:stretch>
        </p:blipFill>
        <p:spPr>
          <a:xfrm>
            <a:off x="10134600" y="3490595"/>
            <a:ext cx="1757045" cy="1417955"/>
          </a:xfrm>
          <a:prstGeom prst="rect">
            <a:avLst/>
          </a:prstGeom>
        </p:spPr>
      </p:pic>
      <p:pic>
        <p:nvPicPr>
          <p:cNvPr id="29" name="Изображение 2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0279" t="6184" r="40487" b="69713"/>
          <a:stretch>
            <a:fillRect/>
          </a:stretch>
        </p:blipFill>
        <p:spPr>
          <a:xfrm>
            <a:off x="4475480" y="382270"/>
            <a:ext cx="1586230" cy="1403350"/>
          </a:xfrm>
          <a:prstGeom prst="rect">
            <a:avLst/>
          </a:prstGeom>
        </p:spPr>
      </p:pic>
      <p:pic>
        <p:nvPicPr>
          <p:cNvPr id="30" name="Изображение 29"/>
          <p:cNvPicPr>
            <a:picLocks noChangeAspect="1"/>
          </p:cNvPicPr>
          <p:nvPr/>
        </p:nvPicPr>
        <p:blipFill>
          <a:blip r:embed="rId3"/>
          <a:srcRect l="28836" t="63239" r="48067" b="11500"/>
          <a:stretch>
            <a:fillRect/>
          </a:stretch>
        </p:blipFill>
        <p:spPr>
          <a:xfrm>
            <a:off x="6474460" y="473075"/>
            <a:ext cx="1579880" cy="1222375"/>
          </a:xfrm>
          <a:prstGeom prst="rect">
            <a:avLst/>
          </a:prstGeom>
        </p:spPr>
      </p:pic>
      <p:pic>
        <p:nvPicPr>
          <p:cNvPr id="31" name="Изображение 3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2827" t="37103" r="9925" b="37103"/>
          <a:stretch>
            <a:fillRect/>
          </a:stretch>
        </p:blipFill>
        <p:spPr>
          <a:xfrm>
            <a:off x="662305" y="1988820"/>
            <a:ext cx="1422400" cy="1501775"/>
          </a:xfrm>
          <a:prstGeom prst="rect">
            <a:avLst/>
          </a:prstGeom>
        </p:spPr>
      </p:pic>
      <p:pic>
        <p:nvPicPr>
          <p:cNvPr id="32" name="Изображение 3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9100" t="36536" r="39894" b="37387"/>
          <a:stretch>
            <a:fillRect/>
          </a:stretch>
        </p:blipFill>
        <p:spPr>
          <a:xfrm>
            <a:off x="4402455" y="1972310"/>
            <a:ext cx="1732280" cy="1518285"/>
          </a:xfrm>
          <a:prstGeom prst="rect">
            <a:avLst/>
          </a:prstGeom>
        </p:spPr>
      </p:pic>
      <p:pic>
        <p:nvPicPr>
          <p:cNvPr id="33" name="Изображение 32"/>
          <p:cNvPicPr>
            <a:picLocks noChangeAspect="1"/>
          </p:cNvPicPr>
          <p:nvPr/>
        </p:nvPicPr>
        <p:blipFill>
          <a:blip r:embed="rId4"/>
          <a:srcRect l="40286" t="69146" r="39085" b="5911"/>
          <a:stretch>
            <a:fillRect/>
          </a:stretch>
        </p:blipFill>
        <p:spPr>
          <a:xfrm>
            <a:off x="6413500" y="1972310"/>
            <a:ext cx="1701165" cy="1452245"/>
          </a:xfrm>
          <a:prstGeom prst="rect">
            <a:avLst/>
          </a:prstGeom>
        </p:spPr>
      </p:pic>
      <p:pic>
        <p:nvPicPr>
          <p:cNvPr id="35" name="Изображение 3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040" t="5617" r="5359" b="69702"/>
          <a:stretch>
            <a:fillRect/>
          </a:stretch>
        </p:blipFill>
        <p:spPr>
          <a:xfrm>
            <a:off x="10109200" y="5272405"/>
            <a:ext cx="1757045" cy="1297305"/>
          </a:xfrm>
          <a:prstGeom prst="rect">
            <a:avLst/>
          </a:prstGeom>
        </p:spPr>
      </p:pic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2827" t="68862" r="8139" b="5061"/>
          <a:stretch>
            <a:fillRect/>
          </a:stretch>
        </p:blipFill>
        <p:spPr>
          <a:xfrm>
            <a:off x="514985" y="3490595"/>
            <a:ext cx="1569720" cy="1518285"/>
          </a:xfrm>
          <a:prstGeom prst="rect">
            <a:avLst/>
          </a:prstGeom>
        </p:spPr>
      </p:pic>
      <p:pic>
        <p:nvPicPr>
          <p:cNvPr id="37" name="Изображение 36"/>
          <p:cNvPicPr>
            <a:picLocks noChangeAspect="1"/>
          </p:cNvPicPr>
          <p:nvPr/>
        </p:nvPicPr>
        <p:blipFill>
          <a:blip r:embed="rId2"/>
          <a:srcRect l="53850" r="19177" b="77337"/>
          <a:stretch>
            <a:fillRect/>
          </a:stretch>
        </p:blipFill>
        <p:spPr>
          <a:xfrm>
            <a:off x="2352675" y="3807460"/>
            <a:ext cx="1795145" cy="1165225"/>
          </a:xfrm>
          <a:prstGeom prst="rect">
            <a:avLst/>
          </a:prstGeom>
        </p:spPr>
      </p:pic>
      <p:pic>
        <p:nvPicPr>
          <p:cNvPr id="38" name="Изображение 37"/>
          <p:cNvPicPr>
            <a:picLocks noChangeAspect="1"/>
          </p:cNvPicPr>
          <p:nvPr/>
        </p:nvPicPr>
        <p:blipFill>
          <a:blip r:embed="rId2"/>
          <a:srcRect l="28032" r="46971" b="74163"/>
          <a:stretch>
            <a:fillRect/>
          </a:stretch>
        </p:blipFill>
        <p:spPr>
          <a:xfrm>
            <a:off x="6474460" y="3644265"/>
            <a:ext cx="1663700" cy="1328420"/>
          </a:xfrm>
          <a:prstGeom prst="rect">
            <a:avLst/>
          </a:prstGeom>
        </p:spPr>
      </p:pic>
      <p:pic>
        <p:nvPicPr>
          <p:cNvPr id="40" name="Изображение 39"/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6355" y="97790"/>
            <a:ext cx="1339850" cy="1426845"/>
          </a:xfrm>
          <a:prstGeom prst="rect">
            <a:avLst/>
          </a:prstGeom>
        </p:spPr>
      </p:pic>
      <p:pic>
        <p:nvPicPr>
          <p:cNvPr id="41" name="Изображение 40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4180" y="5272405"/>
            <a:ext cx="1660525" cy="1245870"/>
          </a:xfrm>
          <a:prstGeom prst="rect">
            <a:avLst/>
          </a:prstGeom>
        </p:spPr>
      </p:pic>
      <p:pic>
        <p:nvPicPr>
          <p:cNvPr id="43" name="Изображение 4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2249" t="21602" r="32773" b="53758"/>
          <a:stretch>
            <a:fillRect/>
          </a:stretch>
        </p:blipFill>
        <p:spPr>
          <a:xfrm>
            <a:off x="2454910" y="5194935"/>
            <a:ext cx="1692275" cy="1283970"/>
          </a:xfrm>
          <a:prstGeom prst="rect">
            <a:avLst/>
          </a:prstGeom>
        </p:spPr>
      </p:pic>
      <p:pic>
        <p:nvPicPr>
          <p:cNvPr id="45" name="Изображение 4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71760" y="1736090"/>
            <a:ext cx="1483360" cy="1483360"/>
          </a:xfrm>
          <a:prstGeom prst="rect">
            <a:avLst/>
          </a:prstGeom>
        </p:spPr>
      </p:pic>
      <p:pic>
        <p:nvPicPr>
          <p:cNvPr id="46" name="Изображение 45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5025" y="5160010"/>
            <a:ext cx="1247140" cy="13188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/>
          <p:nvPr/>
        </p:nvGraphicFramePr>
        <p:xfrm>
          <a:off x="290830" y="212090"/>
          <a:ext cx="7992110" cy="645033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998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6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7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rgbClr val="00B0F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49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r>
                        <a:rPr lang="ru-RU" altLang="en-US" sz="8800">
                          <a:solidFill>
                            <a:srgbClr val="FF000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?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8800">
                        <a:solidFill>
                          <a:srgbClr val="FFC00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?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?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998075" y="97790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013950" y="1800225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998075" y="3490595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998075" y="5180330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rcRect l="63687" t="28653" r="12547" b="46783"/>
          <a:stretch>
            <a:fillRect/>
          </a:stretch>
        </p:blipFill>
        <p:spPr>
          <a:xfrm>
            <a:off x="2566035" y="473075"/>
            <a:ext cx="1581785" cy="1263015"/>
          </a:xfrm>
          <a:prstGeom prst="rect">
            <a:avLst/>
          </a:prstGeom>
        </p:spPr>
      </p:pic>
      <p:pic>
        <p:nvPicPr>
          <p:cNvPr id="6" name="Изображение 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55" t="63766" r="74686" b="10719"/>
          <a:stretch>
            <a:fillRect/>
          </a:stretch>
        </p:blipFill>
        <p:spPr>
          <a:xfrm>
            <a:off x="514985" y="318135"/>
            <a:ext cx="1757045" cy="1417955"/>
          </a:xfrm>
          <a:prstGeom prst="rect">
            <a:avLst/>
          </a:prstGeom>
        </p:spPr>
      </p:pic>
      <p:pic>
        <p:nvPicPr>
          <p:cNvPr id="29" name="Изображение 2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0279" t="6184" r="40487" b="69713"/>
          <a:stretch>
            <a:fillRect/>
          </a:stretch>
        </p:blipFill>
        <p:spPr>
          <a:xfrm>
            <a:off x="4475480" y="382270"/>
            <a:ext cx="1586230" cy="1403350"/>
          </a:xfrm>
          <a:prstGeom prst="rect">
            <a:avLst/>
          </a:prstGeom>
        </p:spPr>
      </p:pic>
      <p:pic>
        <p:nvPicPr>
          <p:cNvPr id="30" name="Изображение 29"/>
          <p:cNvPicPr>
            <a:picLocks noChangeAspect="1"/>
          </p:cNvPicPr>
          <p:nvPr/>
        </p:nvPicPr>
        <p:blipFill>
          <a:blip r:embed="rId3"/>
          <a:srcRect l="28836" t="63239" r="48067" b="11500"/>
          <a:stretch>
            <a:fillRect/>
          </a:stretch>
        </p:blipFill>
        <p:spPr>
          <a:xfrm>
            <a:off x="6474460" y="473075"/>
            <a:ext cx="1579880" cy="1222375"/>
          </a:xfrm>
          <a:prstGeom prst="rect">
            <a:avLst/>
          </a:prstGeom>
        </p:spPr>
      </p:pic>
      <p:pic>
        <p:nvPicPr>
          <p:cNvPr id="31" name="Изображение 3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2827" t="37103" r="9925" b="37103"/>
          <a:stretch>
            <a:fillRect/>
          </a:stretch>
        </p:blipFill>
        <p:spPr>
          <a:xfrm>
            <a:off x="662305" y="1988820"/>
            <a:ext cx="1422400" cy="1501775"/>
          </a:xfrm>
          <a:prstGeom prst="rect">
            <a:avLst/>
          </a:prstGeom>
        </p:spPr>
      </p:pic>
      <p:pic>
        <p:nvPicPr>
          <p:cNvPr id="32" name="Изображение 3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9100" t="36536" r="39894" b="37387"/>
          <a:stretch>
            <a:fillRect/>
          </a:stretch>
        </p:blipFill>
        <p:spPr>
          <a:xfrm>
            <a:off x="4402455" y="1972310"/>
            <a:ext cx="1732280" cy="1518285"/>
          </a:xfrm>
          <a:prstGeom prst="rect">
            <a:avLst/>
          </a:prstGeom>
        </p:spPr>
      </p:pic>
      <p:pic>
        <p:nvPicPr>
          <p:cNvPr id="33" name="Изображение 32"/>
          <p:cNvPicPr>
            <a:picLocks noChangeAspect="1"/>
          </p:cNvPicPr>
          <p:nvPr/>
        </p:nvPicPr>
        <p:blipFill>
          <a:blip r:embed="rId4"/>
          <a:srcRect l="40286" t="69146" r="39085" b="5911"/>
          <a:stretch>
            <a:fillRect/>
          </a:stretch>
        </p:blipFill>
        <p:spPr>
          <a:xfrm>
            <a:off x="6413500" y="1972310"/>
            <a:ext cx="1701165" cy="1452245"/>
          </a:xfrm>
          <a:prstGeom prst="rect">
            <a:avLst/>
          </a:prstGeom>
        </p:spPr>
      </p:pic>
      <p:pic>
        <p:nvPicPr>
          <p:cNvPr id="35" name="Изображение 3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040" t="5617" r="5359" b="69702"/>
          <a:stretch>
            <a:fillRect/>
          </a:stretch>
        </p:blipFill>
        <p:spPr>
          <a:xfrm>
            <a:off x="10109200" y="5272405"/>
            <a:ext cx="1757045" cy="1297305"/>
          </a:xfrm>
          <a:prstGeom prst="rect">
            <a:avLst/>
          </a:prstGeom>
        </p:spPr>
      </p:pic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2827" t="68862" r="8139" b="5061"/>
          <a:stretch>
            <a:fillRect/>
          </a:stretch>
        </p:blipFill>
        <p:spPr>
          <a:xfrm>
            <a:off x="514985" y="3490595"/>
            <a:ext cx="1569720" cy="1518285"/>
          </a:xfrm>
          <a:prstGeom prst="rect">
            <a:avLst/>
          </a:prstGeom>
        </p:spPr>
      </p:pic>
      <p:pic>
        <p:nvPicPr>
          <p:cNvPr id="37" name="Изображение 36"/>
          <p:cNvPicPr>
            <a:picLocks noChangeAspect="1"/>
          </p:cNvPicPr>
          <p:nvPr/>
        </p:nvPicPr>
        <p:blipFill>
          <a:blip r:embed="rId2"/>
          <a:srcRect l="53850" r="19177" b="77337"/>
          <a:stretch>
            <a:fillRect/>
          </a:stretch>
        </p:blipFill>
        <p:spPr>
          <a:xfrm>
            <a:off x="2352675" y="3807460"/>
            <a:ext cx="1795145" cy="1165225"/>
          </a:xfrm>
          <a:prstGeom prst="rect">
            <a:avLst/>
          </a:prstGeom>
        </p:spPr>
      </p:pic>
      <p:pic>
        <p:nvPicPr>
          <p:cNvPr id="38" name="Изображение 37"/>
          <p:cNvPicPr>
            <a:picLocks noChangeAspect="1"/>
          </p:cNvPicPr>
          <p:nvPr/>
        </p:nvPicPr>
        <p:blipFill>
          <a:blip r:embed="rId2"/>
          <a:srcRect l="28032" r="46971" b="74163"/>
          <a:stretch>
            <a:fillRect/>
          </a:stretch>
        </p:blipFill>
        <p:spPr>
          <a:xfrm>
            <a:off x="6474460" y="3644265"/>
            <a:ext cx="1663700" cy="1328420"/>
          </a:xfrm>
          <a:prstGeom prst="rect">
            <a:avLst/>
          </a:prstGeom>
        </p:spPr>
      </p:pic>
      <p:pic>
        <p:nvPicPr>
          <p:cNvPr id="40" name="Изображение 39"/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6355" y="97790"/>
            <a:ext cx="1339850" cy="1426845"/>
          </a:xfrm>
          <a:prstGeom prst="rect">
            <a:avLst/>
          </a:prstGeom>
        </p:spPr>
      </p:pic>
      <p:pic>
        <p:nvPicPr>
          <p:cNvPr id="41" name="Изображение 40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4180" y="5272405"/>
            <a:ext cx="1660525" cy="1245870"/>
          </a:xfrm>
          <a:prstGeom prst="rect">
            <a:avLst/>
          </a:prstGeom>
        </p:spPr>
      </p:pic>
      <p:pic>
        <p:nvPicPr>
          <p:cNvPr id="43" name="Изображение 4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2249" t="21602" r="32773" b="53758"/>
          <a:stretch>
            <a:fillRect/>
          </a:stretch>
        </p:blipFill>
        <p:spPr>
          <a:xfrm>
            <a:off x="2454910" y="5194935"/>
            <a:ext cx="1692275" cy="1283970"/>
          </a:xfrm>
          <a:prstGeom prst="rect">
            <a:avLst/>
          </a:prstGeom>
        </p:spPr>
      </p:pic>
      <p:pic>
        <p:nvPicPr>
          <p:cNvPr id="45" name="Изображение 4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71760" y="1736090"/>
            <a:ext cx="1483360" cy="1483360"/>
          </a:xfrm>
          <a:prstGeom prst="rect">
            <a:avLst/>
          </a:prstGeom>
        </p:spPr>
      </p:pic>
      <p:pic>
        <p:nvPicPr>
          <p:cNvPr id="46" name="Изображение 45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5025" y="5160010"/>
            <a:ext cx="1247140" cy="13188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/>
          <p:nvPr/>
        </p:nvGraphicFramePr>
        <p:xfrm>
          <a:off x="290830" y="212090"/>
          <a:ext cx="7992110" cy="645033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998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6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7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rgbClr val="00B0F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49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endParaRPr lang="ru-RU" altLang="en-US" sz="8800">
                        <a:solidFill>
                          <a:srgbClr val="FF000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8800">
                        <a:solidFill>
                          <a:srgbClr val="FFC00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?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?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998075" y="97790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013950" y="1800225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998075" y="3490595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998075" y="5180330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rcRect l="63687" t="28653" r="12547" b="46783"/>
          <a:stretch>
            <a:fillRect/>
          </a:stretch>
        </p:blipFill>
        <p:spPr>
          <a:xfrm>
            <a:off x="2566035" y="473075"/>
            <a:ext cx="1581785" cy="1263015"/>
          </a:xfrm>
          <a:prstGeom prst="rect">
            <a:avLst/>
          </a:prstGeom>
        </p:spPr>
      </p:pic>
      <p:pic>
        <p:nvPicPr>
          <p:cNvPr id="6" name="Изображение 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55" t="63766" r="74686" b="10719"/>
          <a:stretch>
            <a:fillRect/>
          </a:stretch>
        </p:blipFill>
        <p:spPr>
          <a:xfrm>
            <a:off x="514985" y="318135"/>
            <a:ext cx="1757045" cy="1417955"/>
          </a:xfrm>
          <a:prstGeom prst="rect">
            <a:avLst/>
          </a:prstGeom>
        </p:spPr>
      </p:pic>
      <p:pic>
        <p:nvPicPr>
          <p:cNvPr id="29" name="Изображение 2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0279" t="6184" r="40487" b="69713"/>
          <a:stretch>
            <a:fillRect/>
          </a:stretch>
        </p:blipFill>
        <p:spPr>
          <a:xfrm>
            <a:off x="4475480" y="382270"/>
            <a:ext cx="1586230" cy="1403350"/>
          </a:xfrm>
          <a:prstGeom prst="rect">
            <a:avLst/>
          </a:prstGeom>
        </p:spPr>
      </p:pic>
      <p:pic>
        <p:nvPicPr>
          <p:cNvPr id="30" name="Изображение 29"/>
          <p:cNvPicPr>
            <a:picLocks noChangeAspect="1"/>
          </p:cNvPicPr>
          <p:nvPr/>
        </p:nvPicPr>
        <p:blipFill>
          <a:blip r:embed="rId3"/>
          <a:srcRect l="28836" t="63239" r="48067" b="11500"/>
          <a:stretch>
            <a:fillRect/>
          </a:stretch>
        </p:blipFill>
        <p:spPr>
          <a:xfrm>
            <a:off x="6474460" y="473075"/>
            <a:ext cx="1579880" cy="1222375"/>
          </a:xfrm>
          <a:prstGeom prst="rect">
            <a:avLst/>
          </a:prstGeom>
        </p:spPr>
      </p:pic>
      <p:pic>
        <p:nvPicPr>
          <p:cNvPr id="31" name="Изображение 3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2827" t="37103" r="9925" b="37103"/>
          <a:stretch>
            <a:fillRect/>
          </a:stretch>
        </p:blipFill>
        <p:spPr>
          <a:xfrm>
            <a:off x="662305" y="1988820"/>
            <a:ext cx="1422400" cy="1501775"/>
          </a:xfrm>
          <a:prstGeom prst="rect">
            <a:avLst/>
          </a:prstGeom>
        </p:spPr>
      </p:pic>
      <p:pic>
        <p:nvPicPr>
          <p:cNvPr id="32" name="Изображение 3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9100" t="36536" r="39894" b="37387"/>
          <a:stretch>
            <a:fillRect/>
          </a:stretch>
        </p:blipFill>
        <p:spPr>
          <a:xfrm>
            <a:off x="4402455" y="1972310"/>
            <a:ext cx="1732280" cy="1518285"/>
          </a:xfrm>
          <a:prstGeom prst="rect">
            <a:avLst/>
          </a:prstGeom>
        </p:spPr>
      </p:pic>
      <p:pic>
        <p:nvPicPr>
          <p:cNvPr id="33" name="Изображение 32"/>
          <p:cNvPicPr>
            <a:picLocks noChangeAspect="1"/>
          </p:cNvPicPr>
          <p:nvPr/>
        </p:nvPicPr>
        <p:blipFill>
          <a:blip r:embed="rId4"/>
          <a:srcRect l="40286" t="69146" r="39085" b="5911"/>
          <a:stretch>
            <a:fillRect/>
          </a:stretch>
        </p:blipFill>
        <p:spPr>
          <a:xfrm>
            <a:off x="6413500" y="1972310"/>
            <a:ext cx="1701165" cy="1452245"/>
          </a:xfrm>
          <a:prstGeom prst="rect">
            <a:avLst/>
          </a:prstGeom>
        </p:spPr>
      </p:pic>
      <p:pic>
        <p:nvPicPr>
          <p:cNvPr id="35" name="Изображение 3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040" t="5617" r="5359" b="69702"/>
          <a:stretch>
            <a:fillRect/>
          </a:stretch>
        </p:blipFill>
        <p:spPr>
          <a:xfrm>
            <a:off x="2478405" y="2049780"/>
            <a:ext cx="1757045" cy="1297305"/>
          </a:xfrm>
          <a:prstGeom prst="rect">
            <a:avLst/>
          </a:prstGeom>
        </p:spPr>
      </p:pic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2827" t="68862" r="8139" b="5061"/>
          <a:stretch>
            <a:fillRect/>
          </a:stretch>
        </p:blipFill>
        <p:spPr>
          <a:xfrm>
            <a:off x="514985" y="3490595"/>
            <a:ext cx="1569720" cy="1518285"/>
          </a:xfrm>
          <a:prstGeom prst="rect">
            <a:avLst/>
          </a:prstGeom>
        </p:spPr>
      </p:pic>
      <p:pic>
        <p:nvPicPr>
          <p:cNvPr id="37" name="Изображение 36"/>
          <p:cNvPicPr>
            <a:picLocks noChangeAspect="1"/>
          </p:cNvPicPr>
          <p:nvPr/>
        </p:nvPicPr>
        <p:blipFill>
          <a:blip r:embed="rId2"/>
          <a:srcRect l="53850" r="19177" b="77337"/>
          <a:stretch>
            <a:fillRect/>
          </a:stretch>
        </p:blipFill>
        <p:spPr>
          <a:xfrm>
            <a:off x="2352675" y="3807460"/>
            <a:ext cx="1795145" cy="1165225"/>
          </a:xfrm>
          <a:prstGeom prst="rect">
            <a:avLst/>
          </a:prstGeom>
        </p:spPr>
      </p:pic>
      <p:pic>
        <p:nvPicPr>
          <p:cNvPr id="38" name="Изображение 37"/>
          <p:cNvPicPr>
            <a:picLocks noChangeAspect="1"/>
          </p:cNvPicPr>
          <p:nvPr/>
        </p:nvPicPr>
        <p:blipFill>
          <a:blip r:embed="rId2"/>
          <a:srcRect l="28032" r="46971" b="74163"/>
          <a:stretch>
            <a:fillRect/>
          </a:stretch>
        </p:blipFill>
        <p:spPr>
          <a:xfrm>
            <a:off x="6474460" y="3644265"/>
            <a:ext cx="1663700" cy="1328420"/>
          </a:xfrm>
          <a:prstGeom prst="rect">
            <a:avLst/>
          </a:prstGeom>
        </p:spPr>
      </p:pic>
      <p:pic>
        <p:nvPicPr>
          <p:cNvPr id="40" name="Изображение 3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06355" y="97790"/>
            <a:ext cx="1339850" cy="1426845"/>
          </a:xfrm>
          <a:prstGeom prst="rect">
            <a:avLst/>
          </a:prstGeom>
        </p:spPr>
      </p:pic>
      <p:pic>
        <p:nvPicPr>
          <p:cNvPr id="41" name="Изображение 40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4180" y="5272405"/>
            <a:ext cx="1660525" cy="1245870"/>
          </a:xfrm>
          <a:prstGeom prst="rect">
            <a:avLst/>
          </a:prstGeom>
        </p:spPr>
      </p:pic>
      <p:pic>
        <p:nvPicPr>
          <p:cNvPr id="43" name="Изображение 4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2249" t="21602" r="32773" b="53758"/>
          <a:stretch>
            <a:fillRect/>
          </a:stretch>
        </p:blipFill>
        <p:spPr>
          <a:xfrm>
            <a:off x="2454910" y="5194935"/>
            <a:ext cx="1692275" cy="1283970"/>
          </a:xfrm>
          <a:prstGeom prst="rect">
            <a:avLst/>
          </a:prstGeom>
        </p:spPr>
      </p:pic>
      <p:pic>
        <p:nvPicPr>
          <p:cNvPr id="45" name="Изображение 4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71760" y="1736090"/>
            <a:ext cx="1483360" cy="1483360"/>
          </a:xfrm>
          <a:prstGeom prst="rect">
            <a:avLst/>
          </a:prstGeom>
        </p:spPr>
      </p:pic>
      <p:pic>
        <p:nvPicPr>
          <p:cNvPr id="46" name="Изображение 45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5025" y="5160010"/>
            <a:ext cx="1247140" cy="13188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/>
          <p:nvPr/>
        </p:nvGraphicFramePr>
        <p:xfrm>
          <a:off x="290830" y="212090"/>
          <a:ext cx="7992110" cy="645033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998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6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7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rgbClr val="00B0F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49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endParaRPr lang="ru-RU" altLang="en-US" sz="8800">
                        <a:solidFill>
                          <a:srgbClr val="FF000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8800">
                        <a:solidFill>
                          <a:srgbClr val="FFC00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?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998075" y="97790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013950" y="1800225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998075" y="3490595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998075" y="5180330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rcRect l="63687" t="28653" r="12547" b="46783"/>
          <a:stretch>
            <a:fillRect/>
          </a:stretch>
        </p:blipFill>
        <p:spPr>
          <a:xfrm>
            <a:off x="2566035" y="473075"/>
            <a:ext cx="1581785" cy="1263015"/>
          </a:xfrm>
          <a:prstGeom prst="rect">
            <a:avLst/>
          </a:prstGeom>
        </p:spPr>
      </p:pic>
      <p:pic>
        <p:nvPicPr>
          <p:cNvPr id="6" name="Изображение 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55" t="63766" r="74686" b="10719"/>
          <a:stretch>
            <a:fillRect/>
          </a:stretch>
        </p:blipFill>
        <p:spPr>
          <a:xfrm>
            <a:off x="514985" y="318135"/>
            <a:ext cx="1757045" cy="1417955"/>
          </a:xfrm>
          <a:prstGeom prst="rect">
            <a:avLst/>
          </a:prstGeom>
        </p:spPr>
      </p:pic>
      <p:pic>
        <p:nvPicPr>
          <p:cNvPr id="29" name="Изображение 2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0279" t="6184" r="40487" b="69713"/>
          <a:stretch>
            <a:fillRect/>
          </a:stretch>
        </p:blipFill>
        <p:spPr>
          <a:xfrm>
            <a:off x="4475480" y="382270"/>
            <a:ext cx="1586230" cy="1403350"/>
          </a:xfrm>
          <a:prstGeom prst="rect">
            <a:avLst/>
          </a:prstGeom>
        </p:spPr>
      </p:pic>
      <p:pic>
        <p:nvPicPr>
          <p:cNvPr id="30" name="Изображение 29"/>
          <p:cNvPicPr>
            <a:picLocks noChangeAspect="1"/>
          </p:cNvPicPr>
          <p:nvPr/>
        </p:nvPicPr>
        <p:blipFill>
          <a:blip r:embed="rId3"/>
          <a:srcRect l="28836" t="63239" r="48067" b="11500"/>
          <a:stretch>
            <a:fillRect/>
          </a:stretch>
        </p:blipFill>
        <p:spPr>
          <a:xfrm>
            <a:off x="6474460" y="473075"/>
            <a:ext cx="1579880" cy="1222375"/>
          </a:xfrm>
          <a:prstGeom prst="rect">
            <a:avLst/>
          </a:prstGeom>
        </p:spPr>
      </p:pic>
      <p:pic>
        <p:nvPicPr>
          <p:cNvPr id="31" name="Изображение 3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2827" t="37103" r="9925" b="37103"/>
          <a:stretch>
            <a:fillRect/>
          </a:stretch>
        </p:blipFill>
        <p:spPr>
          <a:xfrm>
            <a:off x="662305" y="1988820"/>
            <a:ext cx="1422400" cy="1501775"/>
          </a:xfrm>
          <a:prstGeom prst="rect">
            <a:avLst/>
          </a:prstGeom>
        </p:spPr>
      </p:pic>
      <p:pic>
        <p:nvPicPr>
          <p:cNvPr id="32" name="Изображение 3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9100" t="36536" r="39894" b="37387"/>
          <a:stretch>
            <a:fillRect/>
          </a:stretch>
        </p:blipFill>
        <p:spPr>
          <a:xfrm>
            <a:off x="4402455" y="1972310"/>
            <a:ext cx="1732280" cy="1518285"/>
          </a:xfrm>
          <a:prstGeom prst="rect">
            <a:avLst/>
          </a:prstGeom>
        </p:spPr>
      </p:pic>
      <p:pic>
        <p:nvPicPr>
          <p:cNvPr id="33" name="Изображение 32"/>
          <p:cNvPicPr>
            <a:picLocks noChangeAspect="1"/>
          </p:cNvPicPr>
          <p:nvPr/>
        </p:nvPicPr>
        <p:blipFill>
          <a:blip r:embed="rId4"/>
          <a:srcRect l="40286" t="69146" r="39085" b="5911"/>
          <a:stretch>
            <a:fillRect/>
          </a:stretch>
        </p:blipFill>
        <p:spPr>
          <a:xfrm>
            <a:off x="6413500" y="1972310"/>
            <a:ext cx="1701165" cy="1452245"/>
          </a:xfrm>
          <a:prstGeom prst="rect">
            <a:avLst/>
          </a:prstGeom>
        </p:spPr>
      </p:pic>
      <p:pic>
        <p:nvPicPr>
          <p:cNvPr id="35" name="Изображение 3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040" t="5617" r="5359" b="69702"/>
          <a:stretch>
            <a:fillRect/>
          </a:stretch>
        </p:blipFill>
        <p:spPr>
          <a:xfrm>
            <a:off x="2478405" y="2049780"/>
            <a:ext cx="1757045" cy="1297305"/>
          </a:xfrm>
          <a:prstGeom prst="rect">
            <a:avLst/>
          </a:prstGeom>
        </p:spPr>
      </p:pic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2827" t="68862" r="8139" b="5061"/>
          <a:stretch>
            <a:fillRect/>
          </a:stretch>
        </p:blipFill>
        <p:spPr>
          <a:xfrm>
            <a:off x="514985" y="3490595"/>
            <a:ext cx="1569720" cy="1518285"/>
          </a:xfrm>
          <a:prstGeom prst="rect">
            <a:avLst/>
          </a:prstGeom>
        </p:spPr>
      </p:pic>
      <p:pic>
        <p:nvPicPr>
          <p:cNvPr id="37" name="Изображение 36"/>
          <p:cNvPicPr>
            <a:picLocks noChangeAspect="1"/>
          </p:cNvPicPr>
          <p:nvPr/>
        </p:nvPicPr>
        <p:blipFill>
          <a:blip r:embed="rId2"/>
          <a:srcRect l="53850" r="19177" b="77337"/>
          <a:stretch>
            <a:fillRect/>
          </a:stretch>
        </p:blipFill>
        <p:spPr>
          <a:xfrm>
            <a:off x="2352675" y="3807460"/>
            <a:ext cx="1795145" cy="1165225"/>
          </a:xfrm>
          <a:prstGeom prst="rect">
            <a:avLst/>
          </a:prstGeom>
        </p:spPr>
      </p:pic>
      <p:pic>
        <p:nvPicPr>
          <p:cNvPr id="38" name="Изображение 37"/>
          <p:cNvPicPr>
            <a:picLocks noChangeAspect="1"/>
          </p:cNvPicPr>
          <p:nvPr/>
        </p:nvPicPr>
        <p:blipFill>
          <a:blip r:embed="rId2"/>
          <a:srcRect l="28032" r="46971" b="74163"/>
          <a:stretch>
            <a:fillRect/>
          </a:stretch>
        </p:blipFill>
        <p:spPr>
          <a:xfrm>
            <a:off x="6474460" y="3644265"/>
            <a:ext cx="1663700" cy="1328420"/>
          </a:xfrm>
          <a:prstGeom prst="rect">
            <a:avLst/>
          </a:prstGeom>
        </p:spPr>
      </p:pic>
      <p:pic>
        <p:nvPicPr>
          <p:cNvPr id="40" name="Изображение 3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52315" y="3517900"/>
            <a:ext cx="1339850" cy="1426845"/>
          </a:xfrm>
          <a:prstGeom prst="rect">
            <a:avLst/>
          </a:prstGeom>
        </p:spPr>
      </p:pic>
      <p:pic>
        <p:nvPicPr>
          <p:cNvPr id="41" name="Изображение 40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4180" y="5272405"/>
            <a:ext cx="1660525" cy="1245870"/>
          </a:xfrm>
          <a:prstGeom prst="rect">
            <a:avLst/>
          </a:prstGeom>
        </p:spPr>
      </p:pic>
      <p:pic>
        <p:nvPicPr>
          <p:cNvPr id="43" name="Изображение 4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2249" t="21602" r="32773" b="53758"/>
          <a:stretch>
            <a:fillRect/>
          </a:stretch>
        </p:blipFill>
        <p:spPr>
          <a:xfrm>
            <a:off x="2454910" y="5194935"/>
            <a:ext cx="1692275" cy="1283970"/>
          </a:xfrm>
          <a:prstGeom prst="rect">
            <a:avLst/>
          </a:prstGeom>
        </p:spPr>
      </p:pic>
      <p:pic>
        <p:nvPicPr>
          <p:cNvPr id="45" name="Изображение 4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71760" y="1736090"/>
            <a:ext cx="1483360" cy="1483360"/>
          </a:xfrm>
          <a:prstGeom prst="rect">
            <a:avLst/>
          </a:prstGeom>
        </p:spPr>
      </p:pic>
      <p:pic>
        <p:nvPicPr>
          <p:cNvPr id="46" name="Изображение 45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5025" y="5160010"/>
            <a:ext cx="1247140" cy="131889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/>
          <p:nvPr/>
        </p:nvGraphicFramePr>
        <p:xfrm>
          <a:off x="290830" y="212090"/>
          <a:ext cx="7992110" cy="645033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1998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3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6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7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rgbClr val="00B0F0"/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2496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  <a:endParaRPr lang="ru-RU" altLang="en-US" sz="8800">
                        <a:solidFill>
                          <a:srgbClr val="FF000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 sz="8800">
                        <a:solidFill>
                          <a:srgbClr val="FFC000"/>
                        </a:solidFill>
                        <a:latin typeface="Snap ITC" panose="04040A07060A02020202" charset="0"/>
                        <a:cs typeface="Snap ITC" panose="04040A07060A02020202" charset="0"/>
                      </a:endParaRP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8455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ru-RU" altLang="en-US"/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altLang="en-US" sz="880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Snap ITC" panose="04040A07060A02020202" charset="0"/>
                          <a:cs typeface="Snap ITC" panose="04040A07060A02020202" charset="0"/>
                        </a:rPr>
                        <a:t> </a:t>
                      </a:r>
                    </a:p>
                  </a:txBody>
                  <a:tcPr>
                    <a:gradFill>
                      <a:gsLst>
                        <a:gs pos="91000">
                          <a:schemeClr val="bg1"/>
                        </a:gs>
                        <a:gs pos="100000">
                          <a:schemeClr val="accent1">
                            <a:lumMod val="20000"/>
                            <a:lumOff val="80000"/>
                          </a:schemeClr>
                        </a:gs>
                        <a:gs pos="100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998075" y="97790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013950" y="1800225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998075" y="3490595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998075" y="5180330"/>
            <a:ext cx="1947545" cy="1482090"/>
          </a:xfrm>
          <a:prstGeom prst="rect">
            <a:avLst/>
          </a:prstGeom>
          <a:gradFill>
            <a:gsLst>
              <a:gs pos="9100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path path="rect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/>
              <a:t>сс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rcRect l="63687" t="28653" r="12547" b="46783"/>
          <a:stretch>
            <a:fillRect/>
          </a:stretch>
        </p:blipFill>
        <p:spPr>
          <a:xfrm>
            <a:off x="2566035" y="473075"/>
            <a:ext cx="1581785" cy="1263015"/>
          </a:xfrm>
          <a:prstGeom prst="rect">
            <a:avLst/>
          </a:prstGeom>
        </p:spPr>
      </p:pic>
      <p:pic>
        <p:nvPicPr>
          <p:cNvPr id="6" name="Изображение 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55" t="63766" r="74686" b="10719"/>
          <a:stretch>
            <a:fillRect/>
          </a:stretch>
        </p:blipFill>
        <p:spPr>
          <a:xfrm>
            <a:off x="514985" y="318135"/>
            <a:ext cx="1757045" cy="1417955"/>
          </a:xfrm>
          <a:prstGeom prst="rect">
            <a:avLst/>
          </a:prstGeom>
        </p:spPr>
      </p:pic>
      <p:pic>
        <p:nvPicPr>
          <p:cNvPr id="29" name="Изображение 2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0279" t="6184" r="40487" b="69713"/>
          <a:stretch>
            <a:fillRect/>
          </a:stretch>
        </p:blipFill>
        <p:spPr>
          <a:xfrm>
            <a:off x="4475480" y="382270"/>
            <a:ext cx="1586230" cy="1403350"/>
          </a:xfrm>
          <a:prstGeom prst="rect">
            <a:avLst/>
          </a:prstGeom>
        </p:spPr>
      </p:pic>
      <p:pic>
        <p:nvPicPr>
          <p:cNvPr id="30" name="Изображение 29"/>
          <p:cNvPicPr>
            <a:picLocks noChangeAspect="1"/>
          </p:cNvPicPr>
          <p:nvPr/>
        </p:nvPicPr>
        <p:blipFill>
          <a:blip r:embed="rId3"/>
          <a:srcRect l="28836" t="63239" r="48067" b="11500"/>
          <a:stretch>
            <a:fillRect/>
          </a:stretch>
        </p:blipFill>
        <p:spPr>
          <a:xfrm>
            <a:off x="6474460" y="473075"/>
            <a:ext cx="1579880" cy="1222375"/>
          </a:xfrm>
          <a:prstGeom prst="rect">
            <a:avLst/>
          </a:prstGeom>
        </p:spPr>
      </p:pic>
      <p:pic>
        <p:nvPicPr>
          <p:cNvPr id="31" name="Изображение 3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2827" t="37103" r="9925" b="37103"/>
          <a:stretch>
            <a:fillRect/>
          </a:stretch>
        </p:blipFill>
        <p:spPr>
          <a:xfrm>
            <a:off x="662305" y="1988820"/>
            <a:ext cx="1422400" cy="1501775"/>
          </a:xfrm>
          <a:prstGeom prst="rect">
            <a:avLst/>
          </a:prstGeom>
        </p:spPr>
      </p:pic>
      <p:pic>
        <p:nvPicPr>
          <p:cNvPr id="32" name="Изображение 3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9100" t="36536" r="39894" b="37387"/>
          <a:stretch>
            <a:fillRect/>
          </a:stretch>
        </p:blipFill>
        <p:spPr>
          <a:xfrm>
            <a:off x="4402455" y="1972310"/>
            <a:ext cx="1732280" cy="1518285"/>
          </a:xfrm>
          <a:prstGeom prst="rect">
            <a:avLst/>
          </a:prstGeom>
        </p:spPr>
      </p:pic>
      <p:pic>
        <p:nvPicPr>
          <p:cNvPr id="33" name="Изображение 32"/>
          <p:cNvPicPr>
            <a:picLocks noChangeAspect="1"/>
          </p:cNvPicPr>
          <p:nvPr/>
        </p:nvPicPr>
        <p:blipFill>
          <a:blip r:embed="rId4"/>
          <a:srcRect l="40286" t="69146" r="39085" b="5911"/>
          <a:stretch>
            <a:fillRect/>
          </a:stretch>
        </p:blipFill>
        <p:spPr>
          <a:xfrm>
            <a:off x="6413500" y="1972310"/>
            <a:ext cx="1701165" cy="1452245"/>
          </a:xfrm>
          <a:prstGeom prst="rect">
            <a:avLst/>
          </a:prstGeom>
        </p:spPr>
      </p:pic>
      <p:pic>
        <p:nvPicPr>
          <p:cNvPr id="35" name="Изображение 3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1040" t="5617" r="5359" b="69702"/>
          <a:stretch>
            <a:fillRect/>
          </a:stretch>
        </p:blipFill>
        <p:spPr>
          <a:xfrm>
            <a:off x="2478405" y="2049780"/>
            <a:ext cx="1757045" cy="1297305"/>
          </a:xfrm>
          <a:prstGeom prst="rect">
            <a:avLst/>
          </a:prstGeom>
        </p:spPr>
      </p:pic>
      <p:pic>
        <p:nvPicPr>
          <p:cNvPr id="36" name="Изображение 3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72827" t="68862" r="8139" b="5061"/>
          <a:stretch>
            <a:fillRect/>
          </a:stretch>
        </p:blipFill>
        <p:spPr>
          <a:xfrm>
            <a:off x="514985" y="3490595"/>
            <a:ext cx="1569720" cy="1518285"/>
          </a:xfrm>
          <a:prstGeom prst="rect">
            <a:avLst/>
          </a:prstGeom>
        </p:spPr>
      </p:pic>
      <p:pic>
        <p:nvPicPr>
          <p:cNvPr id="37" name="Изображение 36"/>
          <p:cNvPicPr>
            <a:picLocks noChangeAspect="1"/>
          </p:cNvPicPr>
          <p:nvPr/>
        </p:nvPicPr>
        <p:blipFill>
          <a:blip r:embed="rId2"/>
          <a:srcRect l="53850" r="19177" b="77337"/>
          <a:stretch>
            <a:fillRect/>
          </a:stretch>
        </p:blipFill>
        <p:spPr>
          <a:xfrm>
            <a:off x="2352675" y="3807460"/>
            <a:ext cx="1795145" cy="1165225"/>
          </a:xfrm>
          <a:prstGeom prst="rect">
            <a:avLst/>
          </a:prstGeom>
        </p:spPr>
      </p:pic>
      <p:pic>
        <p:nvPicPr>
          <p:cNvPr id="38" name="Изображение 37"/>
          <p:cNvPicPr>
            <a:picLocks noChangeAspect="1"/>
          </p:cNvPicPr>
          <p:nvPr/>
        </p:nvPicPr>
        <p:blipFill>
          <a:blip r:embed="rId2"/>
          <a:srcRect l="28032" r="46971" b="74163"/>
          <a:stretch>
            <a:fillRect/>
          </a:stretch>
        </p:blipFill>
        <p:spPr>
          <a:xfrm>
            <a:off x="6474460" y="3644265"/>
            <a:ext cx="1663700" cy="1328420"/>
          </a:xfrm>
          <a:prstGeom prst="rect">
            <a:avLst/>
          </a:prstGeom>
        </p:spPr>
      </p:pic>
      <p:pic>
        <p:nvPicPr>
          <p:cNvPr id="40" name="Изображение 39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52315" y="3517900"/>
            <a:ext cx="1339850" cy="1426845"/>
          </a:xfrm>
          <a:prstGeom prst="rect">
            <a:avLst/>
          </a:prstGeom>
        </p:spPr>
      </p:pic>
      <p:pic>
        <p:nvPicPr>
          <p:cNvPr id="41" name="Изображение 40"/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4180" y="5272405"/>
            <a:ext cx="1660525" cy="1245870"/>
          </a:xfrm>
          <a:prstGeom prst="rect">
            <a:avLst/>
          </a:prstGeom>
        </p:spPr>
      </p:pic>
      <p:pic>
        <p:nvPicPr>
          <p:cNvPr id="43" name="Изображение 4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2249" t="21602" r="32773" b="53758"/>
          <a:stretch>
            <a:fillRect/>
          </a:stretch>
        </p:blipFill>
        <p:spPr>
          <a:xfrm>
            <a:off x="2454910" y="5194935"/>
            <a:ext cx="1692275" cy="1283970"/>
          </a:xfrm>
          <a:prstGeom prst="rect">
            <a:avLst/>
          </a:prstGeom>
        </p:spPr>
      </p:pic>
      <p:pic>
        <p:nvPicPr>
          <p:cNvPr id="45" name="Изображение 4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22085" y="5194935"/>
            <a:ext cx="1483360" cy="1483360"/>
          </a:xfrm>
          <a:prstGeom prst="rect">
            <a:avLst/>
          </a:prstGeom>
        </p:spPr>
      </p:pic>
      <p:pic>
        <p:nvPicPr>
          <p:cNvPr id="46" name="Изображение 45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45025" y="5160010"/>
            <a:ext cx="1247140" cy="131889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7786" t="51533"/>
          <a:stretch>
            <a:fillRect/>
          </a:stretch>
        </p:blipFill>
        <p:spPr>
          <a:xfrm>
            <a:off x="2274570" y="1631315"/>
            <a:ext cx="7844790" cy="50831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7335" y="237490"/>
            <a:ext cx="1478280" cy="13938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chemeClr val="accent5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05330" y="237490"/>
            <a:ext cx="1478280" cy="13938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chemeClr val="accent5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76015" y="237490"/>
            <a:ext cx="1478280" cy="13938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chemeClr val="accent5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56860" y="237490"/>
            <a:ext cx="1478280" cy="13938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chemeClr val="accent5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111365" y="237490"/>
            <a:ext cx="1478280" cy="13938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chemeClr val="accent5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Д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749030" y="237490"/>
            <a:ext cx="1478280" cy="13938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chemeClr val="accent5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462260" y="237490"/>
            <a:ext cx="1478280" cy="13938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en-US" sz="8800">
                <a:solidFill>
                  <a:schemeClr val="accent5">
                    <a:lumMod val="50000"/>
                  </a:schemeClr>
                </a:solidFill>
                <a:latin typeface="Wide Latin" panose="020A0A07050505020404" charset="0"/>
                <a:cs typeface="Wide Latin" panose="020A0A07050505020404" charset="0"/>
              </a:rPr>
              <a:t>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Application>Microsoft Office PowerPoint</Application>
  <PresentationFormat>Широкоэкранный</PresentationFormat>
  <Paragraphs>62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Snap ITC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Судоку"Транспорт"</dc:subject>
  <dc:creator>Шкелтиньш О.Р.</dc:creator>
  <cp:lastModifiedBy>79637354352</cp:lastModifiedBy>
  <cp:revision>8</cp:revision>
  <dcterms:created xsi:type="dcterms:W3CDTF">2020-05-02T16:23:00Z</dcterms:created>
  <dcterms:modified xsi:type="dcterms:W3CDTF">2023-05-25T19:03:56Z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