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4" r:id="rId4"/>
    <p:sldId id="271" r:id="rId5"/>
    <p:sldId id="265" r:id="rId6"/>
    <p:sldId id="266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74000">
              <a:schemeClr val="accent6">
                <a:lumMod val="20000"/>
                <a:lumOff val="80000"/>
              </a:schemeClr>
            </a:gs>
            <a:gs pos="95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8000">
              <a:schemeClr val="accent6">
                <a:lumMod val="20000"/>
                <a:lumOff val="80000"/>
              </a:schemeClr>
            </a:gs>
            <a:gs pos="7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70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015" y="115570"/>
            <a:ext cx="11938000" cy="482600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065" y="1821815"/>
            <a:ext cx="6791325" cy="2009140"/>
          </a:xfrm>
        </p:spPr>
        <p:txBody>
          <a:bodyPr/>
          <a:lstStyle/>
          <a:p>
            <a:r>
              <a:rPr lang="ru-RU" sz="4400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sz="4400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«Установи последовательность»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700" y="840105"/>
            <a:ext cx="4419600" cy="555561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603885" y="6249670"/>
            <a:ext cx="5340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утка">
            <a:hlinkClick r:id="" action="ppaction://hlinkshowjump?jump=nextslide"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557" t="3841" r="24987" b="65431"/>
          <a:stretch>
            <a:fillRect/>
          </a:stretch>
        </p:blipFill>
        <p:spPr>
          <a:xfrm>
            <a:off x="8270240" y="398145"/>
            <a:ext cx="3638550" cy="222885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яйца"/>
          <p:cNvPicPr>
            <a:picLocks noChangeAspect="1"/>
          </p:cNvPicPr>
          <p:nvPr/>
        </p:nvPicPr>
        <p:blipFill>
          <a:blip r:embed="rId2"/>
          <a:srcRect l="39382" t="34432" r="24919" b="34856"/>
          <a:stretch>
            <a:fillRect/>
          </a:stretch>
        </p:blipFill>
        <p:spPr>
          <a:xfrm>
            <a:off x="213995" y="365125"/>
            <a:ext cx="3721100" cy="226250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утята"/>
          <p:cNvPicPr>
            <a:picLocks noChangeAspect="1"/>
          </p:cNvPicPr>
          <p:nvPr/>
        </p:nvPicPr>
        <p:blipFill>
          <a:blip r:embed="rId2"/>
          <a:srcRect l="39377" t="64837" r="24775" b="4254"/>
          <a:stretch>
            <a:fillRect/>
          </a:stretch>
        </p:blipFill>
        <p:spPr>
          <a:xfrm>
            <a:off x="4276090" y="409575"/>
            <a:ext cx="3640455" cy="221805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1399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85285" y="413131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2388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утка"/>
          <p:cNvPicPr>
            <a:picLocks noGrp="1" noChangeAspect="1"/>
          </p:cNvPicPr>
          <p:nvPr>
            <p:ph idx="1"/>
          </p:nvPr>
        </p:nvPicPr>
        <p:blipFill>
          <a:blip r:embed="rId2"/>
          <a:srcRect l="39557" t="3841" r="24987" b="65431"/>
          <a:stretch>
            <a:fillRect/>
          </a:stretch>
        </p:blipFill>
        <p:spPr>
          <a:xfrm>
            <a:off x="260350" y="4160520"/>
            <a:ext cx="3638550" cy="222885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яйца"/>
          <p:cNvPicPr>
            <a:picLocks noChangeAspect="1"/>
          </p:cNvPicPr>
          <p:nvPr/>
        </p:nvPicPr>
        <p:blipFill>
          <a:blip r:embed="rId2"/>
          <a:srcRect l="39382" t="34432" r="24919" b="34856"/>
          <a:stretch>
            <a:fillRect/>
          </a:stretch>
        </p:blipFill>
        <p:spPr>
          <a:xfrm>
            <a:off x="213995" y="365125"/>
            <a:ext cx="3721100" cy="226250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утята"/>
          <p:cNvPicPr>
            <a:picLocks noChangeAspect="1"/>
          </p:cNvPicPr>
          <p:nvPr/>
        </p:nvPicPr>
        <p:blipFill>
          <a:blip r:embed="rId2"/>
          <a:srcRect l="39377" t="64837" r="24775" b="4254"/>
          <a:stretch>
            <a:fillRect/>
          </a:stretch>
        </p:blipFill>
        <p:spPr>
          <a:xfrm>
            <a:off x="4276090" y="409575"/>
            <a:ext cx="3640455" cy="221805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1399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85285" y="413131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2388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3" name="Управляющая кнопка: далее 2">
            <a:hlinkClick r:id="" action="ppaction://hlinkshowjump?jump=nextslide"/>
          </p:cNvPr>
          <p:cNvSpPr/>
          <p:nvPr/>
        </p:nvSpPr>
        <p:spPr>
          <a:xfrm>
            <a:off x="10209530" y="3118485"/>
            <a:ext cx="1628775" cy="621030"/>
          </a:xfrm>
          <a:prstGeom prst="actionButtonForwardNex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утка">
            <a:hlinkClick r:id="" action="ppaction://hlinkshowjump?jump=nextslide"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557" t="3841" r="24987" b="65431"/>
          <a:stretch>
            <a:fillRect/>
          </a:stretch>
        </p:blipFill>
        <p:spPr>
          <a:xfrm>
            <a:off x="213995" y="4177030"/>
            <a:ext cx="3721100" cy="222885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яйца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39382" t="34432" r="24919" b="34856"/>
          <a:stretch>
            <a:fillRect/>
          </a:stretch>
        </p:blipFill>
        <p:spPr>
          <a:xfrm>
            <a:off x="213995" y="365125"/>
            <a:ext cx="3721100" cy="226250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утята"/>
          <p:cNvPicPr>
            <a:picLocks noChangeAspect="1"/>
          </p:cNvPicPr>
          <p:nvPr/>
        </p:nvPicPr>
        <p:blipFill>
          <a:blip r:embed="rId2"/>
          <a:srcRect l="39377" t="64837" r="24775" b="4254"/>
          <a:stretch>
            <a:fillRect/>
          </a:stretch>
        </p:blipFill>
        <p:spPr>
          <a:xfrm>
            <a:off x="4276090" y="409575"/>
            <a:ext cx="3640455" cy="221805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1399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85285" y="413131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2388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утка"/>
          <p:cNvPicPr>
            <a:picLocks noGrp="1" noChangeAspect="1"/>
          </p:cNvPicPr>
          <p:nvPr>
            <p:ph idx="1"/>
          </p:nvPr>
        </p:nvPicPr>
        <p:blipFill>
          <a:blip r:embed="rId2"/>
          <a:srcRect l="39557" t="3841" r="24987" b="65431"/>
          <a:stretch>
            <a:fillRect/>
          </a:stretch>
        </p:blipFill>
        <p:spPr>
          <a:xfrm>
            <a:off x="214630" y="4177030"/>
            <a:ext cx="3720465" cy="222885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яйца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39382" t="34432" r="24919" b="34856"/>
          <a:stretch>
            <a:fillRect/>
          </a:stretch>
        </p:blipFill>
        <p:spPr>
          <a:xfrm>
            <a:off x="4195445" y="4126865"/>
            <a:ext cx="3721100" cy="226250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утята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39377" t="64837" r="24775" b="4254"/>
          <a:stretch>
            <a:fillRect/>
          </a:stretch>
        </p:blipFill>
        <p:spPr>
          <a:xfrm>
            <a:off x="4276090" y="409575"/>
            <a:ext cx="3640455" cy="221805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13995" y="4147820"/>
            <a:ext cx="372110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85285" y="413131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2388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утка"/>
          <p:cNvPicPr>
            <a:picLocks noGrp="1" noChangeAspect="1"/>
          </p:cNvPicPr>
          <p:nvPr>
            <p:ph idx="1"/>
          </p:nvPr>
        </p:nvPicPr>
        <p:blipFill>
          <a:blip r:embed="rId2"/>
          <a:srcRect l="39557" t="3841" r="24987" b="65431"/>
          <a:stretch>
            <a:fillRect/>
          </a:stretch>
        </p:blipFill>
        <p:spPr>
          <a:xfrm>
            <a:off x="255270" y="4177030"/>
            <a:ext cx="3690620" cy="222885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яйца"/>
          <p:cNvPicPr>
            <a:picLocks noChangeAspect="1"/>
          </p:cNvPicPr>
          <p:nvPr/>
        </p:nvPicPr>
        <p:blipFill>
          <a:blip r:embed="rId2"/>
          <a:srcRect l="39382" t="34432" r="24919" b="34856"/>
          <a:stretch>
            <a:fillRect/>
          </a:stretch>
        </p:blipFill>
        <p:spPr>
          <a:xfrm>
            <a:off x="4185285" y="4121150"/>
            <a:ext cx="3730625" cy="226822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утята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39377" t="64837" r="24775" b="4254"/>
          <a:stretch>
            <a:fillRect/>
          </a:stretch>
        </p:blipFill>
        <p:spPr>
          <a:xfrm>
            <a:off x="8223885" y="4171315"/>
            <a:ext cx="3731260" cy="223456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1399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85285" y="413131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23885" y="4147820"/>
            <a:ext cx="3731260" cy="225806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</a:t>
            </a:r>
          </a:p>
        </p:txBody>
      </p:sp>
      <p:sp>
        <p:nvSpPr>
          <p:cNvPr id="3" name="Управляющая кнопка: далее 2">
            <a:hlinkClick r:id="" action="ppaction://hlinkshowjump?jump=nextslide"/>
          </p:cNvPr>
          <p:cNvSpPr/>
          <p:nvPr/>
        </p:nvSpPr>
        <p:spPr>
          <a:xfrm>
            <a:off x="10041890" y="3227070"/>
            <a:ext cx="1628775" cy="621030"/>
          </a:xfrm>
          <a:prstGeom prst="actionButtonForwardNex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39000">
              <a:schemeClr val="accent6">
                <a:lumMod val="20000"/>
                <a:lumOff val="80000"/>
              </a:schemeClr>
            </a:gs>
            <a:gs pos="74000">
              <a:schemeClr val="accent6">
                <a:lumMod val="40000"/>
                <a:lumOff val="60000"/>
              </a:schemeClr>
            </a:gs>
            <a:gs pos="89000">
              <a:schemeClr val="accent6">
                <a:lumMod val="60000"/>
                <a:lumOff val="40000"/>
              </a:schemeClr>
            </a:gs>
          </a:gsLst>
          <a:lin ang="63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1555" y="988060"/>
            <a:ext cx="3630930" cy="1172845"/>
          </a:xfrm>
        </p:spPr>
        <p:txBody>
          <a:bodyPr/>
          <a:lstStyle/>
          <a:p>
            <a:r>
              <a:rPr lang="ru-RU" altLang="en-US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МОЛОДЕЦ!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1224915" y="388620"/>
            <a:ext cx="5709920" cy="2334260"/>
          </a:xfrm>
          <a:prstGeom prst="cloudCallout">
            <a:avLst>
              <a:gd name="adj1" fmla="val 68883"/>
              <a:gd name="adj2" fmla="val 15016"/>
            </a:avLst>
          </a:prstGeom>
          <a:noFill/>
          <a:ln w="5715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40000"/>
                    <a:lumOff val="6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9" name="Замещающее содержимое 8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0305" y="346075"/>
            <a:ext cx="4002405" cy="5882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Широкоэкранный</PresentationFormat>
  <Paragraphs>19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subject>Установи последовательность. Утята.</dc:subject>
  <dc:creator>Шкелтиньш О.Р.</dc:creator>
  <cp:lastModifiedBy>79637354352</cp:lastModifiedBy>
  <cp:revision>2</cp:revision>
  <dcterms:created xsi:type="dcterms:W3CDTF">2020-04-25T07:57:00Z</dcterms:created>
  <dcterms:modified xsi:type="dcterms:W3CDTF">2023-05-25T19:00:02Z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