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6" r:id="rId4"/>
    <p:sldId id="268" r:id="rId5"/>
    <p:sldId id="270" r:id="rId6"/>
    <p:sldId id="271" r:id="rId7"/>
    <p:sldId id="272" r:id="rId8"/>
    <p:sldId id="269" r:id="rId9"/>
    <p:sldId id="276" r:id="rId10"/>
    <p:sldId id="27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2000">
              <a:schemeClr val="bg1"/>
            </a:gs>
            <a:gs pos="88000">
              <a:schemeClr val="accent6">
                <a:lumMod val="20000"/>
                <a:lumOff val="80000"/>
              </a:schemeClr>
            </a:gs>
            <a:gs pos="95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58000">
              <a:schemeClr val="bg1"/>
            </a:gs>
            <a:gs pos="80000">
              <a:schemeClr val="accent6">
                <a:lumMod val="20000"/>
                <a:lumOff val="80000"/>
              </a:schemeClr>
            </a:gs>
            <a:gs pos="95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920" y="216535"/>
            <a:ext cx="11811635" cy="491490"/>
          </a:xfrm>
        </p:spPr>
        <p:txBody>
          <a:bodyPr>
            <a:normAutofit/>
          </a:bodyPr>
          <a:lstStyle/>
          <a:p>
            <a:pPr algn="dist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80810" y="1261745"/>
            <a:ext cx="5579745" cy="2183130"/>
          </a:xfrm>
        </p:spPr>
        <p:txBody>
          <a:bodyPr/>
          <a:lstStyle/>
          <a:p>
            <a:r>
              <a:rPr lang="ru-RU" sz="4000">
                <a:solidFill>
                  <a:srgbClr val="FFC00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</a:t>
            </a:r>
            <a:br>
              <a:rPr lang="ru-RU" sz="4000">
                <a:solidFill>
                  <a:srgbClr val="FFC00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000">
                <a:solidFill>
                  <a:srgbClr val="FFC000"/>
                </a:solidFill>
                <a:latin typeface="Wide Latin" panose="020A0A07050505020404" charset="0"/>
                <a:cs typeface="Wide Latin" panose="020A0A07050505020404" charset="0"/>
              </a:rPr>
              <a:t>«Установи последовательность»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rcRect l="4409" t="2112" r="1075"/>
          <a:stretch>
            <a:fillRect/>
          </a:stretch>
        </p:blipFill>
        <p:spPr>
          <a:xfrm>
            <a:off x="1905" y="2505075"/>
            <a:ext cx="7201535" cy="4325620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5121275" y="6316980"/>
            <a:ext cx="51555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5160" y="708025"/>
            <a:ext cx="2431415" cy="19005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Замещающее содержимое 6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620" y="261620"/>
            <a:ext cx="5433060" cy="63347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Выноска-облако 3"/>
          <p:cNvSpPr/>
          <p:nvPr/>
        </p:nvSpPr>
        <p:spPr>
          <a:xfrm>
            <a:off x="1226185" y="701040"/>
            <a:ext cx="4919980" cy="2786380"/>
          </a:xfrm>
          <a:prstGeom prst="cloudCallout">
            <a:avLst>
              <a:gd name="adj1" fmla="val 92049"/>
              <a:gd name="adj2" fmla="val 3963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2016125" y="1042035"/>
            <a:ext cx="334010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4000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Спасибо! </a:t>
            </a:r>
            <a:br>
              <a:rPr lang="ru-RU" altLang="en-US" sz="4000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altLang="en-US" sz="4000">
                <a:solidFill>
                  <a:srgbClr val="FF0000"/>
                </a:solidFill>
                <a:latin typeface="Wide Latin" panose="020A0A07050505020404" charset="0"/>
                <a:cs typeface="Wide Latin" panose="020A0A07050505020404" charset="0"/>
              </a:rPr>
              <a:t>Ты отлично справился!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36000">
              <a:schemeClr val="bg1"/>
            </a:gs>
            <a:gs pos="76000">
              <a:schemeClr val="accent6">
                <a:lumMod val="20000"/>
                <a:lumOff val="80000"/>
              </a:schemeClr>
            </a:gs>
            <a:gs pos="86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74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0210" t="53772" r="57959" b="13542"/>
          <a:stretch>
            <a:fillRect/>
          </a:stretch>
        </p:blipFill>
        <p:spPr>
          <a:xfrm>
            <a:off x="838200" y="3883660"/>
            <a:ext cx="2099310" cy="2223135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5086350" y="103505"/>
            <a:ext cx="5644515" cy="3780790"/>
          </a:xfrm>
          <a:prstGeom prst="cloudCallout">
            <a:avLst>
              <a:gd name="adj1" fmla="val -90566"/>
              <a:gd name="adj2" fmla="val 61084"/>
            </a:avLst>
          </a:prstGeom>
          <a:solidFill>
            <a:schemeClr val="bg1"/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642610" y="608330"/>
            <a:ext cx="463359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en-US" sz="3200">
                <a:latin typeface="Wide Latin" panose="020A0A07050505020404" charset="0"/>
                <a:cs typeface="Wide Latin" panose="020A0A07050505020404" charset="0"/>
              </a:rPr>
              <a:t>Привет, мой юный друг! Я веселая гусеница! Помоги мне превратиться в бабочку!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ЯЙЦО">
            <a:hlinkClick r:id="" action="ppaction://hlinkshowjump?jump=nextslide"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982" t="9397" r="71247" b="55275"/>
          <a:stretch>
            <a:fillRect/>
          </a:stretch>
        </p:blipFill>
        <p:spPr>
          <a:xfrm>
            <a:off x="3301365" y="365125"/>
            <a:ext cx="2439670" cy="2460625"/>
          </a:xfrm>
          <a:prstGeom prst="rect">
            <a:avLst/>
          </a:prstGeom>
        </p:spPr>
      </p:pic>
      <p:pic>
        <p:nvPicPr>
          <p:cNvPr id="5" name="бабочка"/>
          <p:cNvPicPr>
            <a:picLocks noChangeAspect="1"/>
          </p:cNvPicPr>
          <p:nvPr/>
        </p:nvPicPr>
        <p:blipFill>
          <a:blip r:embed="rId2"/>
          <a:srcRect l="36162" t="9635" r="38992" b="54857"/>
          <a:stretch>
            <a:fillRect/>
          </a:stretch>
        </p:blipFill>
        <p:spPr>
          <a:xfrm>
            <a:off x="394970" y="381635"/>
            <a:ext cx="2418080" cy="2444115"/>
          </a:xfrm>
          <a:prstGeom prst="rect">
            <a:avLst/>
          </a:prstGeom>
        </p:spPr>
      </p:pic>
      <p:pic>
        <p:nvPicPr>
          <p:cNvPr id="7" name="Гусеница"/>
          <p:cNvPicPr>
            <a:picLocks noChangeAspect="1"/>
          </p:cNvPicPr>
          <p:nvPr/>
        </p:nvPicPr>
        <p:blipFill>
          <a:blip r:embed="rId2"/>
          <a:srcRect l="68349" t="10644" r="6643" b="54857"/>
          <a:stretch>
            <a:fillRect/>
          </a:stretch>
        </p:blipFill>
        <p:spPr>
          <a:xfrm>
            <a:off x="6395720" y="381000"/>
            <a:ext cx="2503805" cy="2444750"/>
          </a:xfrm>
          <a:prstGeom prst="rect">
            <a:avLst/>
          </a:prstGeom>
        </p:spPr>
      </p:pic>
      <p:pic>
        <p:nvPicPr>
          <p:cNvPr id="9" name="куколка"/>
          <p:cNvPicPr>
            <a:picLocks noChangeAspect="1"/>
          </p:cNvPicPr>
          <p:nvPr/>
        </p:nvPicPr>
        <p:blipFill>
          <a:blip r:embed="rId2"/>
          <a:srcRect l="53256" t="53138" r="21857" b="12124"/>
          <a:stretch>
            <a:fillRect/>
          </a:stretch>
        </p:blipFill>
        <p:spPr>
          <a:xfrm>
            <a:off x="9484360" y="414020"/>
            <a:ext cx="2443480" cy="241173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79095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466840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451975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3359150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ЯЙЦО"/>
          <p:cNvPicPr>
            <a:picLocks noGrp="1" noChangeAspect="1"/>
          </p:cNvPicPr>
          <p:nvPr>
            <p:ph idx="1"/>
          </p:nvPr>
        </p:nvPicPr>
        <p:blipFill>
          <a:blip r:embed="rId2"/>
          <a:srcRect l="3982" t="9397" r="71247" b="55275"/>
          <a:stretch>
            <a:fillRect/>
          </a:stretch>
        </p:blipFill>
        <p:spPr>
          <a:xfrm>
            <a:off x="394970" y="4041775"/>
            <a:ext cx="2366010" cy="2386965"/>
          </a:xfrm>
          <a:prstGeom prst="rect">
            <a:avLst/>
          </a:prstGeom>
        </p:spPr>
      </p:pic>
      <p:pic>
        <p:nvPicPr>
          <p:cNvPr id="5" name="бабочка"/>
          <p:cNvPicPr>
            <a:picLocks noChangeAspect="1"/>
          </p:cNvPicPr>
          <p:nvPr/>
        </p:nvPicPr>
        <p:blipFill>
          <a:blip r:embed="rId2"/>
          <a:srcRect l="36162" t="9635" r="38992" b="54857"/>
          <a:stretch>
            <a:fillRect/>
          </a:stretch>
        </p:blipFill>
        <p:spPr>
          <a:xfrm>
            <a:off x="394970" y="381635"/>
            <a:ext cx="2418080" cy="2444115"/>
          </a:xfrm>
          <a:prstGeom prst="rect">
            <a:avLst/>
          </a:prstGeom>
        </p:spPr>
      </p:pic>
      <p:pic>
        <p:nvPicPr>
          <p:cNvPr id="7" name="Гусеница"/>
          <p:cNvPicPr>
            <a:picLocks noChangeAspect="1"/>
          </p:cNvPicPr>
          <p:nvPr/>
        </p:nvPicPr>
        <p:blipFill>
          <a:blip r:embed="rId2"/>
          <a:srcRect l="68349" t="10644" r="6643" b="54857"/>
          <a:stretch>
            <a:fillRect/>
          </a:stretch>
        </p:blipFill>
        <p:spPr>
          <a:xfrm>
            <a:off x="6395720" y="381000"/>
            <a:ext cx="2503805" cy="2444750"/>
          </a:xfrm>
          <a:prstGeom prst="rect">
            <a:avLst/>
          </a:prstGeom>
        </p:spPr>
      </p:pic>
      <p:pic>
        <p:nvPicPr>
          <p:cNvPr id="9" name="куколка"/>
          <p:cNvPicPr>
            <a:picLocks noChangeAspect="1"/>
          </p:cNvPicPr>
          <p:nvPr/>
        </p:nvPicPr>
        <p:blipFill>
          <a:blip r:embed="rId2"/>
          <a:srcRect l="53256" t="53138" r="21857" b="12124"/>
          <a:stretch>
            <a:fillRect/>
          </a:stretch>
        </p:blipFill>
        <p:spPr>
          <a:xfrm>
            <a:off x="9484360" y="414020"/>
            <a:ext cx="2443480" cy="241173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79095" y="4041775"/>
            <a:ext cx="2381885" cy="240792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466840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451975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3359150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Управляющая кнопка: далее 5">
            <a:hlinkClick r:id="" action="ppaction://hlinkshowjump?jump=nextslide"/>
          </p:cNvPr>
          <p:cNvSpPr/>
          <p:nvPr/>
        </p:nvSpPr>
        <p:spPr>
          <a:xfrm>
            <a:off x="10863580" y="3098800"/>
            <a:ext cx="970280" cy="661035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ЯЙЦО"/>
          <p:cNvPicPr>
            <a:picLocks noGrp="1" noChangeAspect="1"/>
          </p:cNvPicPr>
          <p:nvPr>
            <p:ph idx="1"/>
          </p:nvPr>
        </p:nvPicPr>
        <p:blipFill>
          <a:blip r:embed="rId2"/>
          <a:srcRect l="3982" t="9397" r="71247" b="55275"/>
          <a:stretch>
            <a:fillRect/>
          </a:stretch>
        </p:blipFill>
        <p:spPr>
          <a:xfrm>
            <a:off x="373380" y="4041775"/>
            <a:ext cx="2439670" cy="2460625"/>
          </a:xfrm>
          <a:prstGeom prst="rect">
            <a:avLst/>
          </a:prstGeom>
        </p:spPr>
      </p:pic>
      <p:pic>
        <p:nvPicPr>
          <p:cNvPr id="5" name="бабочка"/>
          <p:cNvPicPr>
            <a:picLocks noChangeAspect="1"/>
          </p:cNvPicPr>
          <p:nvPr/>
        </p:nvPicPr>
        <p:blipFill>
          <a:blip r:embed="rId2"/>
          <a:srcRect l="36162" t="9635" r="38992" b="54857"/>
          <a:stretch>
            <a:fillRect/>
          </a:stretch>
        </p:blipFill>
        <p:spPr>
          <a:xfrm>
            <a:off x="394970" y="381635"/>
            <a:ext cx="2418080" cy="2444115"/>
          </a:xfrm>
          <a:prstGeom prst="rect">
            <a:avLst/>
          </a:prstGeom>
        </p:spPr>
      </p:pic>
      <p:pic>
        <p:nvPicPr>
          <p:cNvPr id="7" name="Гусеница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68349" t="10644" r="6643" b="54857"/>
          <a:stretch>
            <a:fillRect/>
          </a:stretch>
        </p:blipFill>
        <p:spPr>
          <a:xfrm>
            <a:off x="6395720" y="381000"/>
            <a:ext cx="2503805" cy="2444750"/>
          </a:xfrm>
          <a:prstGeom prst="rect">
            <a:avLst/>
          </a:prstGeom>
        </p:spPr>
      </p:pic>
      <p:pic>
        <p:nvPicPr>
          <p:cNvPr id="9" name="куколка"/>
          <p:cNvPicPr>
            <a:picLocks noChangeAspect="1"/>
          </p:cNvPicPr>
          <p:nvPr/>
        </p:nvPicPr>
        <p:blipFill>
          <a:blip r:embed="rId2"/>
          <a:srcRect l="53256" t="53138" r="21857" b="12124"/>
          <a:stretch>
            <a:fillRect/>
          </a:stretch>
        </p:blipFill>
        <p:spPr>
          <a:xfrm>
            <a:off x="9484360" y="414020"/>
            <a:ext cx="2443480" cy="241173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94970" y="4041775"/>
            <a:ext cx="2417445" cy="240792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466840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451975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3359150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ЯЙЦО"/>
          <p:cNvPicPr>
            <a:picLocks noGrp="1" noChangeAspect="1"/>
          </p:cNvPicPr>
          <p:nvPr>
            <p:ph idx="1"/>
          </p:nvPr>
        </p:nvPicPr>
        <p:blipFill>
          <a:blip r:embed="rId2"/>
          <a:srcRect l="3982" t="9397" r="71247" b="55275"/>
          <a:stretch>
            <a:fillRect/>
          </a:stretch>
        </p:blipFill>
        <p:spPr>
          <a:xfrm>
            <a:off x="395605" y="4042410"/>
            <a:ext cx="2416810" cy="2437765"/>
          </a:xfrm>
          <a:prstGeom prst="rect">
            <a:avLst/>
          </a:prstGeom>
        </p:spPr>
      </p:pic>
      <p:pic>
        <p:nvPicPr>
          <p:cNvPr id="5" name="бабочка"/>
          <p:cNvPicPr>
            <a:picLocks noChangeAspect="1"/>
          </p:cNvPicPr>
          <p:nvPr/>
        </p:nvPicPr>
        <p:blipFill>
          <a:blip r:embed="rId2"/>
          <a:srcRect l="36162" t="9635" r="38992" b="54857"/>
          <a:stretch>
            <a:fillRect/>
          </a:stretch>
        </p:blipFill>
        <p:spPr>
          <a:xfrm>
            <a:off x="394970" y="381635"/>
            <a:ext cx="2418080" cy="2444115"/>
          </a:xfrm>
          <a:prstGeom prst="rect">
            <a:avLst/>
          </a:prstGeom>
        </p:spPr>
      </p:pic>
      <p:pic>
        <p:nvPicPr>
          <p:cNvPr id="7" name="Гусеница"/>
          <p:cNvPicPr>
            <a:picLocks noChangeAspect="1"/>
          </p:cNvPicPr>
          <p:nvPr/>
        </p:nvPicPr>
        <p:blipFill>
          <a:blip r:embed="rId2"/>
          <a:srcRect l="68514" t="10644" r="6643" b="54857"/>
          <a:stretch>
            <a:fillRect/>
          </a:stretch>
        </p:blipFill>
        <p:spPr>
          <a:xfrm>
            <a:off x="3343910" y="4052570"/>
            <a:ext cx="2502535" cy="242760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куколка"/>
          <p:cNvPicPr>
            <a:picLocks noChangeAspect="1"/>
          </p:cNvPicPr>
          <p:nvPr/>
        </p:nvPicPr>
        <p:blipFill>
          <a:blip r:embed="rId2"/>
          <a:srcRect l="53256" t="53138" r="21857" b="12124"/>
          <a:stretch>
            <a:fillRect/>
          </a:stretch>
        </p:blipFill>
        <p:spPr>
          <a:xfrm>
            <a:off x="9484360" y="414020"/>
            <a:ext cx="2443480" cy="241173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79095" y="4042410"/>
            <a:ext cx="2381885" cy="240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466840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451975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3360420" y="4043045"/>
            <a:ext cx="2486025" cy="240665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Управляющая кнопка: далее 7">
            <a:hlinkClick r:id="" action="ppaction://hlinkshowjump?jump=nextslide"/>
          </p:cNvPr>
          <p:cNvSpPr/>
          <p:nvPr/>
        </p:nvSpPr>
        <p:spPr>
          <a:xfrm>
            <a:off x="10863580" y="3098800"/>
            <a:ext cx="970280" cy="661035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ЯЙЦО"/>
          <p:cNvPicPr>
            <a:picLocks noGrp="1" noChangeAspect="1"/>
          </p:cNvPicPr>
          <p:nvPr>
            <p:ph idx="1"/>
          </p:nvPr>
        </p:nvPicPr>
        <p:blipFill>
          <a:blip r:embed="rId2"/>
          <a:srcRect l="3982" t="9397" r="71247" b="55275"/>
          <a:stretch>
            <a:fillRect/>
          </a:stretch>
        </p:blipFill>
        <p:spPr>
          <a:xfrm>
            <a:off x="394970" y="4041775"/>
            <a:ext cx="2439670" cy="2460625"/>
          </a:xfrm>
          <a:prstGeom prst="rect">
            <a:avLst/>
          </a:prstGeom>
          <a:ln>
            <a:noFill/>
          </a:ln>
        </p:spPr>
      </p:pic>
      <p:pic>
        <p:nvPicPr>
          <p:cNvPr id="5" name="бабочка"/>
          <p:cNvPicPr>
            <a:picLocks noChangeAspect="1"/>
          </p:cNvPicPr>
          <p:nvPr/>
        </p:nvPicPr>
        <p:blipFill>
          <a:blip r:embed="rId2"/>
          <a:srcRect l="36162" t="9635" r="38992" b="54857"/>
          <a:stretch>
            <a:fillRect/>
          </a:stretch>
        </p:blipFill>
        <p:spPr>
          <a:xfrm>
            <a:off x="394970" y="381635"/>
            <a:ext cx="2418080" cy="2444115"/>
          </a:xfrm>
          <a:prstGeom prst="rect">
            <a:avLst/>
          </a:prstGeom>
        </p:spPr>
      </p:pic>
      <p:pic>
        <p:nvPicPr>
          <p:cNvPr id="7" name="Гусеница"/>
          <p:cNvPicPr>
            <a:picLocks noChangeAspect="1"/>
          </p:cNvPicPr>
          <p:nvPr/>
        </p:nvPicPr>
        <p:blipFill>
          <a:blip r:embed="rId2"/>
          <a:srcRect l="68349" t="10644" r="6643" b="54857"/>
          <a:stretch>
            <a:fillRect/>
          </a:stretch>
        </p:blipFill>
        <p:spPr>
          <a:xfrm>
            <a:off x="3298190" y="4057015"/>
            <a:ext cx="2503805" cy="244475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куколка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53256" t="53138" r="21857" b="12124"/>
          <a:stretch>
            <a:fillRect/>
          </a:stretch>
        </p:blipFill>
        <p:spPr>
          <a:xfrm>
            <a:off x="9484360" y="414020"/>
            <a:ext cx="2443480" cy="241173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79095" y="4041775"/>
            <a:ext cx="2434590" cy="24079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466840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451975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3359150" y="4057015"/>
            <a:ext cx="2381885" cy="239268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ЯЙЦО"/>
          <p:cNvPicPr>
            <a:picLocks noGrp="1" noChangeAspect="1"/>
          </p:cNvPicPr>
          <p:nvPr>
            <p:ph idx="1"/>
          </p:nvPr>
        </p:nvPicPr>
        <p:blipFill>
          <a:blip r:embed="rId2"/>
          <a:srcRect l="3982" t="9397" r="71247" b="55275"/>
          <a:stretch>
            <a:fillRect/>
          </a:stretch>
        </p:blipFill>
        <p:spPr>
          <a:xfrm>
            <a:off x="373380" y="4015740"/>
            <a:ext cx="2439670" cy="2460625"/>
          </a:xfrm>
          <a:prstGeom prst="rect">
            <a:avLst/>
          </a:prstGeom>
        </p:spPr>
      </p:pic>
      <p:pic>
        <p:nvPicPr>
          <p:cNvPr id="5" name="бабочка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36162" t="9635" r="38992" b="54857"/>
          <a:stretch>
            <a:fillRect/>
          </a:stretch>
        </p:blipFill>
        <p:spPr>
          <a:xfrm>
            <a:off x="394970" y="381635"/>
            <a:ext cx="2418080" cy="2444115"/>
          </a:xfrm>
          <a:prstGeom prst="rect">
            <a:avLst/>
          </a:prstGeom>
        </p:spPr>
      </p:pic>
      <p:pic>
        <p:nvPicPr>
          <p:cNvPr id="7" name="Гусеница"/>
          <p:cNvPicPr>
            <a:picLocks noChangeAspect="1"/>
          </p:cNvPicPr>
          <p:nvPr/>
        </p:nvPicPr>
        <p:blipFill>
          <a:blip r:embed="rId2"/>
          <a:srcRect l="68349" t="11352" r="7816" b="54857"/>
          <a:stretch>
            <a:fillRect/>
          </a:stretch>
        </p:blipFill>
        <p:spPr>
          <a:xfrm>
            <a:off x="3354705" y="4081780"/>
            <a:ext cx="2386330" cy="2394585"/>
          </a:xfrm>
          <a:prstGeom prst="rect">
            <a:avLst/>
          </a:prstGeom>
        </p:spPr>
      </p:pic>
      <p:pic>
        <p:nvPicPr>
          <p:cNvPr id="9" name="куколка"/>
          <p:cNvPicPr>
            <a:picLocks noChangeAspect="1"/>
          </p:cNvPicPr>
          <p:nvPr/>
        </p:nvPicPr>
        <p:blipFill>
          <a:blip r:embed="rId2"/>
          <a:srcRect l="53256" t="53138" r="21857" b="12124"/>
          <a:stretch>
            <a:fillRect/>
          </a:stretch>
        </p:blipFill>
        <p:spPr>
          <a:xfrm>
            <a:off x="6466840" y="4064635"/>
            <a:ext cx="2443480" cy="241173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79095" y="4041775"/>
            <a:ext cx="2381885" cy="24079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497320" y="4041775"/>
            <a:ext cx="2381885" cy="24079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451975" y="4041775"/>
            <a:ext cx="2381885" cy="2407920"/>
          </a:xfrm>
          <a:prstGeom prst="rect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3359150" y="4041775"/>
            <a:ext cx="2381885" cy="24079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ЯЙЦО"/>
          <p:cNvPicPr>
            <a:picLocks noGrp="1" noChangeAspect="1"/>
          </p:cNvPicPr>
          <p:nvPr>
            <p:ph idx="1"/>
          </p:nvPr>
        </p:nvPicPr>
        <p:blipFill>
          <a:blip r:embed="rId2"/>
          <a:srcRect l="3982" t="9397" r="71247" b="55275"/>
          <a:stretch>
            <a:fillRect/>
          </a:stretch>
        </p:blipFill>
        <p:spPr>
          <a:xfrm>
            <a:off x="373380" y="4015740"/>
            <a:ext cx="2439670" cy="2460625"/>
          </a:xfrm>
          <a:prstGeom prst="rect">
            <a:avLst/>
          </a:prstGeom>
        </p:spPr>
      </p:pic>
      <p:pic>
        <p:nvPicPr>
          <p:cNvPr id="5" name="бабочка"/>
          <p:cNvPicPr>
            <a:picLocks noChangeAspect="1"/>
          </p:cNvPicPr>
          <p:nvPr/>
        </p:nvPicPr>
        <p:blipFill>
          <a:blip r:embed="rId2"/>
          <a:srcRect l="36162" t="9635" r="38992" b="54857"/>
          <a:stretch>
            <a:fillRect/>
          </a:stretch>
        </p:blipFill>
        <p:spPr>
          <a:xfrm>
            <a:off x="9415780" y="4005580"/>
            <a:ext cx="2418080" cy="2444115"/>
          </a:xfrm>
          <a:prstGeom prst="rect">
            <a:avLst/>
          </a:prstGeom>
        </p:spPr>
      </p:pic>
      <p:pic>
        <p:nvPicPr>
          <p:cNvPr id="7" name="Гусеница"/>
          <p:cNvPicPr>
            <a:picLocks noChangeAspect="1"/>
          </p:cNvPicPr>
          <p:nvPr/>
        </p:nvPicPr>
        <p:blipFill>
          <a:blip r:embed="rId2"/>
          <a:srcRect l="68349" t="11352" r="7816" b="54857"/>
          <a:stretch>
            <a:fillRect/>
          </a:stretch>
        </p:blipFill>
        <p:spPr>
          <a:xfrm>
            <a:off x="3354705" y="4081780"/>
            <a:ext cx="2386330" cy="2394585"/>
          </a:xfrm>
          <a:prstGeom prst="rect">
            <a:avLst/>
          </a:prstGeom>
        </p:spPr>
      </p:pic>
      <p:pic>
        <p:nvPicPr>
          <p:cNvPr id="9" name="куколка"/>
          <p:cNvPicPr>
            <a:picLocks noChangeAspect="1"/>
          </p:cNvPicPr>
          <p:nvPr/>
        </p:nvPicPr>
        <p:blipFill>
          <a:blip r:embed="rId2"/>
          <a:srcRect l="53256" t="53138" r="21857" b="12124"/>
          <a:stretch>
            <a:fillRect/>
          </a:stretch>
        </p:blipFill>
        <p:spPr>
          <a:xfrm>
            <a:off x="6466840" y="4064635"/>
            <a:ext cx="2443480" cy="241173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79095" y="4041775"/>
            <a:ext cx="2381885" cy="24079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497320" y="4041775"/>
            <a:ext cx="2381885" cy="24079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9451975" y="4041775"/>
            <a:ext cx="2381885" cy="24079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3359150" y="4041775"/>
            <a:ext cx="2381885" cy="24079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Управляющая кнопка: далее 7">
            <a:hlinkClick r:id="" action="ppaction://hlinkshowjump?jump=nextslide"/>
          </p:cNvPr>
          <p:cNvSpPr/>
          <p:nvPr/>
        </p:nvSpPr>
        <p:spPr>
          <a:xfrm>
            <a:off x="10863580" y="2997835"/>
            <a:ext cx="970280" cy="661035"/>
          </a:xfrm>
          <a:prstGeom prst="actionButtonForwardNex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Широкоэкранный</PresentationFormat>
  <Paragraphs>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subject>Установи последовательность. Бабочка</dc:subject>
  <dc:creator>Шкелтиньш О.Р.</dc:creator>
  <cp:lastModifiedBy>79637354352</cp:lastModifiedBy>
  <cp:revision>3</cp:revision>
  <dcterms:created xsi:type="dcterms:W3CDTF">2020-04-25T10:17:00Z</dcterms:created>
  <dcterms:modified xsi:type="dcterms:W3CDTF">2023-05-25T18:56:15Z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