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BFD0"/>
    <a:srgbClr val="E9EDF0"/>
    <a:srgbClr val="C4C3D5"/>
    <a:srgbClr val="EBF3FA"/>
    <a:srgbClr val="CB3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2AB9D-1A93-4F77-BADC-6DDAE3BE6F1C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49B8D-E64F-401D-8D4A-7C1989594E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750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949B8D-E64F-401D-8D4A-7C1989594E0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43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63000">
              <a:schemeClr val="bg1"/>
            </a:gs>
            <a:gs pos="97000">
              <a:srgbClr val="E9EDF0"/>
            </a:gs>
            <a:gs pos="100000">
              <a:srgbClr val="C2BFD0"/>
            </a:gs>
            <a:gs pos="100000">
              <a:schemeClr val="accent1">
                <a:lumMod val="40000"/>
                <a:lumOff val="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245" y="190500"/>
            <a:ext cx="11795125" cy="423545"/>
          </a:xfrm>
        </p:spPr>
        <p:txBody>
          <a:bodyPr>
            <a:normAutofit fontScale="90000"/>
          </a:bodyPr>
          <a:lstStyle/>
          <a:p>
            <a:pPr algn="dist"/>
            <a:r>
              <a:rPr lang="ru-RU" sz="24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0910" y="1804035"/>
            <a:ext cx="5821045" cy="2141220"/>
          </a:xfrm>
        </p:spPr>
        <p:txBody>
          <a:bodyPr/>
          <a:lstStyle/>
          <a:p>
            <a:r>
              <a:rPr lang="ru-RU" sz="4400">
                <a:solidFill>
                  <a:srgbClr val="FFC00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</a:t>
            </a:r>
            <a:br>
              <a:rPr lang="ru-RU" sz="4400">
                <a:solidFill>
                  <a:srgbClr val="FFC00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>
                <a:solidFill>
                  <a:srgbClr val="FFC000"/>
                </a:solidFill>
                <a:latin typeface="Wide Latin" panose="020A0A07050505020404" charset="0"/>
                <a:cs typeface="Wide Latin" panose="020A0A07050505020404" charset="0"/>
              </a:rPr>
              <a:t>«Транспорт. Четвертый лишний» 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317615" y="6114415"/>
            <a:ext cx="55143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245" y="1130300"/>
            <a:ext cx="5417185" cy="57061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122170" y="298450"/>
          <a:ext cx="7928610" cy="613029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6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9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4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4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284" t="6184" r="70923" b="69986"/>
          <a:stretch>
            <a:fillRect/>
          </a:stretch>
        </p:blipFill>
        <p:spPr>
          <a:xfrm>
            <a:off x="2372360" y="598170"/>
            <a:ext cx="3543300" cy="261620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160" t="36536" r="72241" b="37387"/>
          <a:stretch>
            <a:fillRect/>
          </a:stretch>
        </p:blipFill>
        <p:spPr>
          <a:xfrm>
            <a:off x="6392545" y="398780"/>
            <a:ext cx="3303270" cy="281559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46" t="68862" r="71440" b="5344"/>
          <a:stretch>
            <a:fillRect/>
          </a:stretch>
        </p:blipFill>
        <p:spPr>
          <a:xfrm>
            <a:off x="2372360" y="3214370"/>
            <a:ext cx="3631565" cy="308800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6392545" y="3529330"/>
            <a:ext cx="3319780" cy="2674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122170" y="298450"/>
          <a:ext cx="7928610" cy="613029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6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257" t="6184" r="40538" b="69713"/>
          <a:stretch>
            <a:fillRect/>
          </a:stretch>
        </p:blipFill>
        <p:spPr>
          <a:xfrm>
            <a:off x="6533515" y="486410"/>
            <a:ext cx="3112135" cy="275780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9560" t="32400" r="24848" b="41294"/>
          <a:stretch>
            <a:fillRect/>
          </a:stretch>
        </p:blipFill>
        <p:spPr>
          <a:xfrm>
            <a:off x="3016250" y="485775"/>
            <a:ext cx="2310765" cy="275844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6532880" y="3500755"/>
            <a:ext cx="3327400" cy="268605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8892" t="36536" r="40087" b="37387"/>
          <a:stretch>
            <a:fillRect/>
          </a:stretch>
        </p:blipFill>
        <p:spPr>
          <a:xfrm>
            <a:off x="2682875" y="3578225"/>
            <a:ext cx="2978150" cy="2608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122170" y="298450"/>
          <a:ext cx="7928610" cy="613029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6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2249" t="21602" r="32773" b="53758"/>
          <a:stretch>
            <a:fillRect/>
          </a:stretch>
        </p:blipFill>
        <p:spPr>
          <a:xfrm>
            <a:off x="2362200" y="3608070"/>
            <a:ext cx="3503295" cy="2658110"/>
          </a:xfrm>
          <a:prstGeom prst="rect">
            <a:avLst/>
          </a:prstGeom>
        </p:spPr>
      </p:pic>
      <p:pic>
        <p:nvPicPr>
          <p:cNvPr id="46" name="Изображение 4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56400" y="3597275"/>
            <a:ext cx="2523490" cy="2668905"/>
          </a:xfrm>
          <a:prstGeom prst="rect">
            <a:avLst/>
          </a:prstGeom>
        </p:spPr>
      </p:pic>
      <p:pic>
        <p:nvPicPr>
          <p:cNvPr id="45" name="Изображение 4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33515" y="397510"/>
            <a:ext cx="2969260" cy="2969260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5"/>
          <a:srcRect l="76720" t="72570"/>
          <a:stretch>
            <a:fillRect/>
          </a:stretch>
        </p:blipFill>
        <p:spPr>
          <a:xfrm>
            <a:off x="2644140" y="544195"/>
            <a:ext cx="2940050" cy="2675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122170" y="298450"/>
          <a:ext cx="7928610" cy="613029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6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3850" r="16229" b="77337"/>
          <a:stretch>
            <a:fillRect/>
          </a:stretch>
        </p:blipFill>
        <p:spPr>
          <a:xfrm>
            <a:off x="2334895" y="3812540"/>
            <a:ext cx="3797935" cy="2222500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734" t="68862" r="8270" b="5061"/>
          <a:stretch>
            <a:fillRect/>
          </a:stretch>
        </p:blipFill>
        <p:spPr>
          <a:xfrm>
            <a:off x="6685280" y="3545840"/>
            <a:ext cx="2842895" cy="2755265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2545" y="532130"/>
            <a:ext cx="3119120" cy="257111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3578" t="53968" r="2653"/>
          <a:stretch>
            <a:fillRect/>
          </a:stretch>
        </p:blipFill>
        <p:spPr>
          <a:xfrm>
            <a:off x="6191885" y="658495"/>
            <a:ext cx="3709670" cy="260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122170" y="298450"/>
          <a:ext cx="7928610" cy="613029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6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141" t="37103" r="9479" b="37103"/>
          <a:stretch>
            <a:fillRect/>
          </a:stretch>
        </p:blipFill>
        <p:spPr>
          <a:xfrm>
            <a:off x="2663190" y="471170"/>
            <a:ext cx="2807970" cy="278193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9177" t="36536" r="40810" b="37387"/>
          <a:stretch>
            <a:fillRect/>
          </a:stretch>
        </p:blipFill>
        <p:spPr>
          <a:xfrm>
            <a:off x="6444615" y="561340"/>
            <a:ext cx="2926080" cy="269176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409" t="69146" r="39778" b="5911"/>
          <a:stretch>
            <a:fillRect/>
          </a:stretch>
        </p:blipFill>
        <p:spPr>
          <a:xfrm>
            <a:off x="6253480" y="3277870"/>
            <a:ext cx="3379470" cy="300355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23" t="68862" r="71910" b="5344"/>
          <a:stretch>
            <a:fillRect/>
          </a:stretch>
        </p:blipFill>
        <p:spPr>
          <a:xfrm flipH="1">
            <a:off x="2381885" y="3487420"/>
            <a:ext cx="3512185" cy="279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122170" y="298450"/>
          <a:ext cx="7928610" cy="613029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6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1595" y="1196340"/>
            <a:ext cx="3282315" cy="154241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56815" y="4199255"/>
            <a:ext cx="3468370" cy="143256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1595" y="3571240"/>
            <a:ext cx="3207385" cy="246824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294255" y="988695"/>
            <a:ext cx="3630930" cy="21583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/>
          <p:nvPr/>
        </p:nvGraphicFramePr>
        <p:xfrm>
          <a:off x="2122170" y="298450"/>
          <a:ext cx="7928610" cy="613029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6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514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7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86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102" r="53047" b="64282"/>
          <a:stretch>
            <a:fillRect/>
          </a:stretch>
        </p:blipFill>
        <p:spPr>
          <a:xfrm>
            <a:off x="2416175" y="1040765"/>
            <a:ext cx="3446145" cy="166052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5" t="35367" r="55962" b="35621"/>
          <a:stretch>
            <a:fillRect/>
          </a:stretch>
        </p:blipFill>
        <p:spPr>
          <a:xfrm>
            <a:off x="2248535" y="4164965"/>
            <a:ext cx="3613785" cy="161036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521" t="64535" r="5538"/>
          <a:stretch>
            <a:fillRect/>
          </a:stretch>
        </p:blipFill>
        <p:spPr>
          <a:xfrm flipH="1">
            <a:off x="6452870" y="1040765"/>
            <a:ext cx="3319145" cy="195453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284" t="6184" r="70923" b="69986"/>
          <a:stretch>
            <a:fillRect/>
          </a:stretch>
        </p:blipFill>
        <p:spPr>
          <a:xfrm flipH="1">
            <a:off x="6452870" y="3749040"/>
            <a:ext cx="3319145" cy="2442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7355" y="1884680"/>
            <a:ext cx="4676775" cy="46767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7355" y="238125"/>
            <a:ext cx="1327785" cy="12769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01850" y="473075"/>
            <a:ext cx="1327785" cy="12769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49370" y="951865"/>
            <a:ext cx="1327785" cy="12769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83555" y="1515110"/>
            <a:ext cx="1327785" cy="12769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270750" y="2002790"/>
            <a:ext cx="1327785" cy="12769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527665" y="3584575"/>
            <a:ext cx="1327785" cy="12769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Ц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898890" y="2674620"/>
            <a:ext cx="1327785" cy="12769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rgbClr val="00B0F0"/>
                </a:solidFill>
                <a:latin typeface="Wide Latin" panose="020A0A07050505020404" charset="0"/>
                <a:cs typeface="Wide Latin" panose="020A0A07050505020404" charset="0"/>
              </a:rPr>
              <a:t>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Широкоэкранный</PresentationFormat>
  <Paragraphs>11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Транспорт. Четвертый лишний</dc:subject>
  <dc:creator>Шкелтиньш О.Р.</dc:creator>
  <cp:lastModifiedBy>79637354352</cp:lastModifiedBy>
  <cp:revision>7</cp:revision>
  <dcterms:created xsi:type="dcterms:W3CDTF">2020-05-02T16:23:00Z</dcterms:created>
  <dcterms:modified xsi:type="dcterms:W3CDTF">2023-05-25T18:49:59Z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