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9" r:id="rId4"/>
    <p:sldId id="258" r:id="rId5"/>
    <p:sldId id="260" r:id="rId6"/>
    <p:sldId id="262" r:id="rId7"/>
    <p:sldId id="261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E8DE"/>
    <a:srgbClr val="F4F9F5"/>
    <a:srgbClr val="F7F9F8"/>
    <a:srgbClr val="F9FB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D652B2-8C6E-419B-8E93-813F678ADC08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C6DC3D-C717-495C-B489-C044A339A55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9000">
              <a:schemeClr val="bg1"/>
            </a:gs>
            <a:gs pos="95000">
              <a:schemeClr val="tx2">
                <a:lumMod val="20000"/>
                <a:lumOff val="80000"/>
              </a:schemeClr>
            </a:gs>
            <a:gs pos="100000">
              <a:schemeClr val="tx2">
                <a:lumMod val="40000"/>
                <a:lumOff val="60000"/>
              </a:schemeClr>
            </a:gs>
            <a:gs pos="100000">
              <a:schemeClr val="bg1"/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43000">
              <a:schemeClr val="bg1"/>
            </a:gs>
            <a:gs pos="100000">
              <a:schemeClr val="tx2">
                <a:lumMod val="20000"/>
                <a:lumOff val="80000"/>
              </a:schemeClr>
            </a:gs>
            <a:gs pos="100000">
              <a:schemeClr val="tx2">
                <a:lumMod val="40000"/>
                <a:lumOff val="60000"/>
              </a:schemeClr>
            </a:gs>
            <a:gs pos="100000">
              <a:schemeClr val="bg1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885" y="99060"/>
            <a:ext cx="11915140" cy="545465"/>
          </a:xfrm>
        </p:spPr>
        <p:txBody>
          <a:bodyPr>
            <a:normAutofit/>
          </a:bodyPr>
          <a:lstStyle/>
          <a:p>
            <a:pPr algn="dist"/>
            <a:r>
              <a:rPr lang="ru-RU" sz="24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Интерактивные игры для дошкольников «Сделано с душой»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2730" y="1268095"/>
            <a:ext cx="9145270" cy="967105"/>
          </a:xfrm>
        </p:spPr>
        <p:txBody>
          <a:bodyPr/>
          <a:lstStyle/>
          <a:p>
            <a:r>
              <a:rPr lang="ru-RU" sz="4000">
                <a:solidFill>
                  <a:srgbClr val="FF0000"/>
                </a:solidFill>
                <a:latin typeface="Wide Latin" panose="020A0A07050505020404" charset="0"/>
                <a:cs typeface="Wide Latin" panose="020A0A07050505020404" charset="0"/>
              </a:rPr>
              <a:t>СУДОКУ «ЛЕСНЫЕ ЯГОДЫ»</a:t>
            </a: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EFF">
                  <a:alpha val="100000"/>
                </a:srgbClr>
              </a:clrFrom>
              <a:clrTo>
                <a:srgbClr val="FFFE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08985" y="3945890"/>
            <a:ext cx="1546225" cy="1998345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EFF">
                  <a:alpha val="100000"/>
                </a:srgbClr>
              </a:clrFrom>
              <a:clrTo>
                <a:srgbClr val="FFFE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87305" y="4172585"/>
            <a:ext cx="1195070" cy="1544955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EFF">
                  <a:alpha val="100000"/>
                </a:srgbClr>
              </a:clrFrom>
              <a:clrTo>
                <a:srgbClr val="FFFE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90615" y="3847465"/>
            <a:ext cx="1447165" cy="1870075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6035" y="2065020"/>
            <a:ext cx="12244705" cy="4745990"/>
          </a:xfrm>
          <a:prstGeom prst="rect">
            <a:avLst/>
          </a:prstGeom>
        </p:spPr>
      </p:pic>
      <p:sp>
        <p:nvSpPr>
          <p:cNvPr id="8" name="Текстовое поле 7"/>
          <p:cNvSpPr txBox="1"/>
          <p:nvPr/>
        </p:nvSpPr>
        <p:spPr>
          <a:xfrm>
            <a:off x="4526280" y="2983230"/>
            <a:ext cx="52622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ru-RU" altLang="en-US" sz="24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Шкелтиньш О.Р.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63000">
              <a:schemeClr val="bg1"/>
            </a:gs>
            <a:gs pos="95000">
              <a:schemeClr val="tx2">
                <a:lumMod val="20000"/>
                <a:lumOff val="80000"/>
              </a:schemeClr>
            </a:gs>
            <a:gs pos="100000">
              <a:schemeClr val="tx2">
                <a:lumMod val="40000"/>
                <a:lumOff val="60000"/>
              </a:schemeClr>
            </a:gs>
            <a:gs pos="100000">
              <a:schemeClr val="bg1"/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EFF">
                  <a:alpha val="100000"/>
                </a:srgbClr>
              </a:clrFrom>
              <a:clrTo>
                <a:srgbClr val="FFFE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76575" y="409575"/>
            <a:ext cx="5836920" cy="58369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870440" y="363855"/>
            <a:ext cx="1993265" cy="1821180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graphicFrame>
        <p:nvGraphicFramePr>
          <p:cNvPr id="9" name="Таблица 8"/>
          <p:cNvGraphicFramePr/>
          <p:nvPr/>
        </p:nvGraphicFramePr>
        <p:xfrm>
          <a:off x="453390" y="232410"/>
          <a:ext cx="6753225" cy="641477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251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1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51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7962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7962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r>
                        <a:rPr lang="ru-RU" altLang="en-US" sz="880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Snap ITC" panose="04040A07060A02020202" charset="0"/>
                          <a:cs typeface="Snap ITC" panose="04040A07060A02020202" charset="0"/>
                          <a:sym typeface="+mn-ea"/>
                        </a:rPr>
                        <a:t> ?</a:t>
                      </a:r>
                      <a:endParaRPr lang="ru-RU" altLang="en-US" sz="8800">
                        <a:latin typeface="Wide Latin" panose="020A0A07050505020404" charset="0"/>
                        <a:cs typeface="Wide Latin" panose="020A0A07050505020404" charset="0"/>
                        <a:sym typeface="+mn-ea"/>
                      </a:endParaRPr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r>
                        <a:rPr lang="ru-RU" altLang="en-US"/>
                        <a:t>                 </a:t>
                      </a:r>
                      <a:endParaRPr lang="ru-RU" altLang="en-US" sz="8800">
                        <a:latin typeface="Wide Latin" panose="020A0A07050505020404" charset="0"/>
                        <a:cs typeface="Wide Latin" panose="020A0A07050505020404" charset="0"/>
                      </a:endParaRPr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7962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брус"/>
          <p:cNvSpPr/>
          <p:nvPr/>
        </p:nvSpPr>
        <p:spPr>
          <a:xfrm>
            <a:off x="9868535" y="2506980"/>
            <a:ext cx="1946275" cy="1821180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3" name="черн"/>
          <p:cNvSpPr/>
          <p:nvPr/>
        </p:nvSpPr>
        <p:spPr>
          <a:xfrm>
            <a:off x="9869170" y="4650105"/>
            <a:ext cx="1945640" cy="1821180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16" name="Изображение 1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50446" t="876" r="6982" b="73137"/>
          <a:stretch>
            <a:fillRect/>
          </a:stretch>
        </p:blipFill>
        <p:spPr>
          <a:xfrm rot="20580000">
            <a:off x="511175" y="4601210"/>
            <a:ext cx="2145030" cy="1853565"/>
          </a:xfrm>
          <a:prstGeom prst="rect">
            <a:avLst/>
          </a:prstGeom>
        </p:spPr>
      </p:pic>
      <p:pic>
        <p:nvPicPr>
          <p:cNvPr id="17" name="Изображение 1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5182" t="27522" r="55627" b="50914"/>
          <a:stretch>
            <a:fillRect/>
          </a:stretch>
        </p:blipFill>
        <p:spPr>
          <a:xfrm rot="5400000">
            <a:off x="626110" y="2427605"/>
            <a:ext cx="1914525" cy="1847850"/>
          </a:xfrm>
          <a:prstGeom prst="rect">
            <a:avLst/>
          </a:prstGeom>
        </p:spPr>
      </p:pic>
      <p:pic>
        <p:nvPicPr>
          <p:cNvPr id="18" name="Изображение 1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52019" t="27676" r="10136" b="50438"/>
          <a:stretch>
            <a:fillRect/>
          </a:stretch>
        </p:blipFill>
        <p:spPr>
          <a:xfrm rot="5400000">
            <a:off x="568325" y="490220"/>
            <a:ext cx="1785620" cy="1603375"/>
          </a:xfrm>
          <a:prstGeom prst="rect">
            <a:avLst/>
          </a:prstGeom>
        </p:spPr>
      </p:pic>
      <p:pic>
        <p:nvPicPr>
          <p:cNvPr id="19" name="Изображение 1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52019" t="27676" r="10136" b="50438"/>
          <a:stretch>
            <a:fillRect/>
          </a:stretch>
        </p:blipFill>
        <p:spPr>
          <a:xfrm rot="5400000">
            <a:off x="10022840" y="393065"/>
            <a:ext cx="1785620" cy="1798320"/>
          </a:xfrm>
          <a:prstGeom prst="rect">
            <a:avLst/>
          </a:prstGeom>
        </p:spPr>
      </p:pic>
      <p:pic>
        <p:nvPicPr>
          <p:cNvPr id="20" name="Изображение 19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5182" t="27522" r="55627" b="50914"/>
          <a:stretch>
            <a:fillRect/>
          </a:stretch>
        </p:blipFill>
        <p:spPr>
          <a:xfrm rot="5400000">
            <a:off x="9984740" y="2574925"/>
            <a:ext cx="1764665" cy="1703070"/>
          </a:xfrm>
          <a:prstGeom prst="rect">
            <a:avLst/>
          </a:prstGeom>
        </p:spPr>
      </p:pic>
      <p:pic>
        <p:nvPicPr>
          <p:cNvPr id="21" name="Изображение 20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50446" t="876" r="6982" b="73137"/>
          <a:stretch>
            <a:fillRect/>
          </a:stretch>
        </p:blipFill>
        <p:spPr>
          <a:xfrm rot="20580000">
            <a:off x="9768840" y="4582160"/>
            <a:ext cx="2145030" cy="1853565"/>
          </a:xfrm>
          <a:prstGeom prst="rect">
            <a:avLst/>
          </a:prstGeom>
        </p:spPr>
      </p:pic>
      <p:pic>
        <p:nvPicPr>
          <p:cNvPr id="22" name="Изображение 2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50446" t="876" r="6982" b="73137"/>
          <a:stretch>
            <a:fillRect/>
          </a:stretch>
        </p:blipFill>
        <p:spPr>
          <a:xfrm rot="20580000">
            <a:off x="5023485" y="2425065"/>
            <a:ext cx="2145030" cy="1853565"/>
          </a:xfrm>
          <a:prstGeom prst="rect">
            <a:avLst/>
          </a:prstGeom>
        </p:spPr>
      </p:pic>
      <p:pic>
        <p:nvPicPr>
          <p:cNvPr id="23" name="Изображение 2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50446" t="876" r="6982" b="73137"/>
          <a:stretch>
            <a:fillRect/>
          </a:stretch>
        </p:blipFill>
        <p:spPr>
          <a:xfrm rot="20580000">
            <a:off x="2731770" y="347345"/>
            <a:ext cx="2145030" cy="1853565"/>
          </a:xfrm>
          <a:prstGeom prst="rect">
            <a:avLst/>
          </a:prstGeom>
        </p:spPr>
      </p:pic>
      <p:pic>
        <p:nvPicPr>
          <p:cNvPr id="24" name="Изображение 2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5182" t="27522" r="55627" b="50914"/>
          <a:stretch>
            <a:fillRect/>
          </a:stretch>
        </p:blipFill>
        <p:spPr>
          <a:xfrm rot="5400000">
            <a:off x="5325110" y="432435"/>
            <a:ext cx="1914525" cy="1847850"/>
          </a:xfrm>
          <a:prstGeom prst="rect">
            <a:avLst/>
          </a:prstGeom>
        </p:spPr>
      </p:pic>
      <p:pic>
        <p:nvPicPr>
          <p:cNvPr id="25" name="Изображение 2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5182" t="27522" r="55627" b="50914"/>
          <a:stretch>
            <a:fillRect/>
          </a:stretch>
        </p:blipFill>
        <p:spPr>
          <a:xfrm rot="5400000">
            <a:off x="3027680" y="4603750"/>
            <a:ext cx="1914525" cy="1847850"/>
          </a:xfrm>
          <a:prstGeom prst="rect">
            <a:avLst/>
          </a:prstGeom>
        </p:spPr>
      </p:pic>
      <p:pic>
        <p:nvPicPr>
          <p:cNvPr id="26" name="Изображение 2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52019" t="27676" r="10136" b="50438"/>
          <a:stretch>
            <a:fillRect/>
          </a:stretch>
        </p:blipFill>
        <p:spPr>
          <a:xfrm rot="5400000">
            <a:off x="5267325" y="4642485"/>
            <a:ext cx="1785620" cy="16033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870440" y="363855"/>
            <a:ext cx="1993265" cy="1821180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graphicFrame>
        <p:nvGraphicFramePr>
          <p:cNvPr id="9" name="Таблица 8"/>
          <p:cNvGraphicFramePr/>
          <p:nvPr/>
        </p:nvGraphicFramePr>
        <p:xfrm>
          <a:off x="453390" y="232410"/>
          <a:ext cx="6753225" cy="641477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251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1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51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7962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7962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r>
                        <a:rPr lang="ru-RU" altLang="en-US" sz="880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Snap ITC" panose="04040A07060A02020202" charset="0"/>
                          <a:cs typeface="Snap ITC" panose="04040A07060A02020202" charset="0"/>
                          <a:sym typeface="+mn-ea"/>
                        </a:rPr>
                        <a:t> </a:t>
                      </a:r>
                      <a:endParaRPr lang="ru-RU" altLang="en-US" sz="8800">
                        <a:latin typeface="Wide Latin" panose="020A0A07050505020404" charset="0"/>
                        <a:cs typeface="Wide Latin" panose="020A0A07050505020404" charset="0"/>
                        <a:sym typeface="+mn-ea"/>
                      </a:endParaRPr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r>
                        <a:rPr lang="ru-RU" altLang="en-US"/>
                        <a:t>                 </a:t>
                      </a:r>
                      <a:endParaRPr lang="ru-RU" altLang="en-US" sz="8800">
                        <a:latin typeface="Wide Latin" panose="020A0A07050505020404" charset="0"/>
                        <a:cs typeface="Wide Latin" panose="020A0A07050505020404" charset="0"/>
                      </a:endParaRPr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7962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9868535" y="2506980"/>
            <a:ext cx="1946275" cy="1821180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9869170" y="4650105"/>
            <a:ext cx="1945640" cy="1821180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16" name="Изображение 1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50446" t="876" r="6982" b="73137"/>
          <a:stretch>
            <a:fillRect/>
          </a:stretch>
        </p:blipFill>
        <p:spPr>
          <a:xfrm rot="20580000">
            <a:off x="511175" y="4601210"/>
            <a:ext cx="2145030" cy="1853565"/>
          </a:xfrm>
          <a:prstGeom prst="rect">
            <a:avLst/>
          </a:prstGeom>
        </p:spPr>
      </p:pic>
      <p:pic>
        <p:nvPicPr>
          <p:cNvPr id="17" name="Изображение 1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5182" t="27522" r="55627" b="50914"/>
          <a:stretch>
            <a:fillRect/>
          </a:stretch>
        </p:blipFill>
        <p:spPr>
          <a:xfrm rot="5400000">
            <a:off x="626110" y="2427605"/>
            <a:ext cx="1914525" cy="1847850"/>
          </a:xfrm>
          <a:prstGeom prst="rect">
            <a:avLst/>
          </a:prstGeom>
        </p:spPr>
      </p:pic>
      <p:pic>
        <p:nvPicPr>
          <p:cNvPr id="18" name="Изображение 17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52019" t="27676" r="10136" b="50438"/>
          <a:stretch>
            <a:fillRect/>
          </a:stretch>
        </p:blipFill>
        <p:spPr>
          <a:xfrm rot="5400000">
            <a:off x="568325" y="490220"/>
            <a:ext cx="1785620" cy="1603375"/>
          </a:xfrm>
          <a:prstGeom prst="rect">
            <a:avLst/>
          </a:prstGeom>
        </p:spPr>
      </p:pic>
      <p:pic>
        <p:nvPicPr>
          <p:cNvPr id="19" name="Изображение 18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52019" t="27676" r="10136" b="50438"/>
          <a:stretch>
            <a:fillRect/>
          </a:stretch>
        </p:blipFill>
        <p:spPr>
          <a:xfrm rot="5400000">
            <a:off x="2936875" y="2548890"/>
            <a:ext cx="1785620" cy="1701165"/>
          </a:xfrm>
          <a:prstGeom prst="rect">
            <a:avLst/>
          </a:prstGeom>
        </p:spPr>
      </p:pic>
      <p:pic>
        <p:nvPicPr>
          <p:cNvPr id="20" name="Изображение 19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5182" t="27522" r="55627" b="50914"/>
          <a:stretch>
            <a:fillRect/>
          </a:stretch>
        </p:blipFill>
        <p:spPr>
          <a:xfrm rot="5400000">
            <a:off x="9984740" y="2574925"/>
            <a:ext cx="1764665" cy="1703070"/>
          </a:xfrm>
          <a:prstGeom prst="rect">
            <a:avLst/>
          </a:prstGeom>
        </p:spPr>
      </p:pic>
      <p:pic>
        <p:nvPicPr>
          <p:cNvPr id="21" name="Изображение 20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50446" t="876" r="6982" b="73137"/>
          <a:stretch>
            <a:fillRect/>
          </a:stretch>
        </p:blipFill>
        <p:spPr>
          <a:xfrm rot="20580000">
            <a:off x="9768840" y="4582160"/>
            <a:ext cx="2145030" cy="1853565"/>
          </a:xfrm>
          <a:prstGeom prst="rect">
            <a:avLst/>
          </a:prstGeom>
        </p:spPr>
      </p:pic>
      <p:pic>
        <p:nvPicPr>
          <p:cNvPr id="22" name="Изображение 2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50446" t="876" r="6982" b="73137"/>
          <a:stretch>
            <a:fillRect/>
          </a:stretch>
        </p:blipFill>
        <p:spPr>
          <a:xfrm rot="20580000">
            <a:off x="5023485" y="2425065"/>
            <a:ext cx="2145030" cy="1853565"/>
          </a:xfrm>
          <a:prstGeom prst="rect">
            <a:avLst/>
          </a:prstGeom>
        </p:spPr>
      </p:pic>
      <p:pic>
        <p:nvPicPr>
          <p:cNvPr id="23" name="Изображение 2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50446" t="876" r="6982" b="73137"/>
          <a:stretch>
            <a:fillRect/>
          </a:stretch>
        </p:blipFill>
        <p:spPr>
          <a:xfrm rot="20580000">
            <a:off x="2731770" y="347345"/>
            <a:ext cx="2145030" cy="1853565"/>
          </a:xfrm>
          <a:prstGeom prst="rect">
            <a:avLst/>
          </a:prstGeom>
        </p:spPr>
      </p:pic>
      <p:pic>
        <p:nvPicPr>
          <p:cNvPr id="24" name="Изображение 2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5182" t="27522" r="55627" b="50914"/>
          <a:stretch>
            <a:fillRect/>
          </a:stretch>
        </p:blipFill>
        <p:spPr>
          <a:xfrm rot="5400000">
            <a:off x="5325110" y="432435"/>
            <a:ext cx="1914525" cy="1847850"/>
          </a:xfrm>
          <a:prstGeom prst="rect">
            <a:avLst/>
          </a:prstGeom>
        </p:spPr>
      </p:pic>
      <p:pic>
        <p:nvPicPr>
          <p:cNvPr id="25" name="Изображение 2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5182" t="27522" r="55627" b="50914"/>
          <a:stretch>
            <a:fillRect/>
          </a:stretch>
        </p:blipFill>
        <p:spPr>
          <a:xfrm rot="5400000">
            <a:off x="3027680" y="4603750"/>
            <a:ext cx="1914525" cy="1847850"/>
          </a:xfrm>
          <a:prstGeom prst="rect">
            <a:avLst/>
          </a:prstGeom>
        </p:spPr>
      </p:pic>
      <p:pic>
        <p:nvPicPr>
          <p:cNvPr id="26" name="Изображение 2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52019" t="27676" r="10136" b="50438"/>
          <a:stretch>
            <a:fillRect/>
          </a:stretch>
        </p:blipFill>
        <p:spPr>
          <a:xfrm rot="5400000">
            <a:off x="5267325" y="4642485"/>
            <a:ext cx="1785620" cy="160337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870440" y="363855"/>
            <a:ext cx="1993265" cy="1821180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graphicFrame>
        <p:nvGraphicFramePr>
          <p:cNvPr id="9" name="Таблица 8"/>
          <p:cNvGraphicFramePr/>
          <p:nvPr/>
        </p:nvGraphicFramePr>
        <p:xfrm>
          <a:off x="453390" y="232410"/>
          <a:ext cx="6753225" cy="641477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251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1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51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7962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7962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r>
                        <a:rPr lang="ru-RU" altLang="en-US" sz="880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Snap ITC" panose="04040A07060A02020202" charset="0"/>
                          <a:cs typeface="Snap ITC" panose="04040A07060A02020202" charset="0"/>
                          <a:sym typeface="+mn-ea"/>
                        </a:rPr>
                        <a:t> </a:t>
                      </a:r>
                      <a:endParaRPr lang="ru-RU" altLang="en-US" sz="8800">
                        <a:latin typeface="Wide Latin" panose="020A0A07050505020404" charset="0"/>
                        <a:cs typeface="Wide Latin" panose="020A0A07050505020404" charset="0"/>
                        <a:sym typeface="+mn-ea"/>
                      </a:endParaRPr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r>
                        <a:rPr lang="ru-RU" altLang="en-US"/>
                        <a:t>                 </a:t>
                      </a:r>
                      <a:endParaRPr lang="ru-RU" altLang="en-US" sz="8800">
                        <a:latin typeface="Wide Latin" panose="020A0A07050505020404" charset="0"/>
                        <a:cs typeface="Wide Latin" panose="020A0A07050505020404" charset="0"/>
                      </a:endParaRPr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7962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r>
                        <a:rPr lang="ru-RU" altLang="en-US" sz="8000">
                          <a:latin typeface="Snap ITC" panose="04040A07060A02020202" charset="0"/>
                          <a:cs typeface="Snap ITC" panose="04040A07060A02020202" charset="0"/>
                        </a:rPr>
                        <a:t> </a:t>
                      </a:r>
                      <a:r>
                        <a:rPr lang="ru-RU" altLang="en-US" sz="8800">
                          <a:solidFill>
                            <a:srgbClr val="92D050"/>
                          </a:solidFill>
                          <a:latin typeface="Snap ITC" panose="04040A07060A02020202" charset="0"/>
                          <a:cs typeface="Snap ITC" panose="04040A07060A02020202" charset="0"/>
                        </a:rPr>
                        <a:t>?</a:t>
                      </a:r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9868535" y="2506980"/>
            <a:ext cx="1946275" cy="1821180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9869170" y="4650105"/>
            <a:ext cx="1945640" cy="1821180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8563" t="3346" r="56527" b="74467"/>
          <a:stretch>
            <a:fillRect/>
          </a:stretch>
        </p:blipFill>
        <p:spPr>
          <a:xfrm>
            <a:off x="647065" y="357505"/>
            <a:ext cx="1972945" cy="1774825"/>
          </a:xfrm>
          <a:prstGeom prst="rect">
            <a:avLst/>
          </a:prstGeom>
        </p:spPr>
      </p:pic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4921" t="52151" r="58488" b="27615"/>
          <a:stretch>
            <a:fillRect/>
          </a:stretch>
        </p:blipFill>
        <p:spPr>
          <a:xfrm rot="5400000">
            <a:off x="422275" y="2731770"/>
            <a:ext cx="2068195" cy="1618615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50668" t="52151" r="8100" b="27615"/>
          <a:stretch>
            <a:fillRect/>
          </a:stretch>
        </p:blipFill>
        <p:spPr>
          <a:xfrm rot="5400000">
            <a:off x="786130" y="4822190"/>
            <a:ext cx="1694815" cy="1602740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50668" t="52151" r="8100" b="27615"/>
          <a:stretch>
            <a:fillRect/>
          </a:stretch>
        </p:blipFill>
        <p:spPr>
          <a:xfrm rot="5400000">
            <a:off x="3105785" y="535940"/>
            <a:ext cx="1694815" cy="1602740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50668" t="52151" r="8100" b="27615"/>
          <a:stretch>
            <a:fillRect/>
          </a:stretch>
        </p:blipFill>
        <p:spPr>
          <a:xfrm rot="5400000">
            <a:off x="5364480" y="2615565"/>
            <a:ext cx="1694815" cy="1602740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4921" t="52151" r="58488" b="27615"/>
          <a:stretch>
            <a:fillRect/>
          </a:stretch>
        </p:blipFill>
        <p:spPr>
          <a:xfrm rot="5400000">
            <a:off x="4886325" y="528320"/>
            <a:ext cx="2068195" cy="1618615"/>
          </a:xfrm>
          <a:prstGeom prst="rect">
            <a:avLst/>
          </a:prstGeom>
        </p:spPr>
      </p:pic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4921" t="52151" r="58488" b="27615"/>
          <a:stretch>
            <a:fillRect/>
          </a:stretch>
        </p:blipFill>
        <p:spPr>
          <a:xfrm rot="5400000">
            <a:off x="2795905" y="4803775"/>
            <a:ext cx="2068195" cy="1618615"/>
          </a:xfrm>
          <a:prstGeom prst="rect">
            <a:avLst/>
          </a:prstGeom>
        </p:spPr>
      </p:pic>
      <p:pic>
        <p:nvPicPr>
          <p:cNvPr id="14" name="Изображение 1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8563" t="3346" r="56527" b="74467"/>
          <a:stretch>
            <a:fillRect/>
          </a:stretch>
        </p:blipFill>
        <p:spPr>
          <a:xfrm>
            <a:off x="2843530" y="2541905"/>
            <a:ext cx="1972945" cy="1774825"/>
          </a:xfrm>
          <a:prstGeom prst="rect">
            <a:avLst/>
          </a:prstGeom>
        </p:spPr>
      </p:pic>
      <p:pic>
        <p:nvPicPr>
          <p:cNvPr id="15" name="Изображение 1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8563" t="3346" r="56527" b="74467"/>
          <a:stretch>
            <a:fillRect/>
          </a:stretch>
        </p:blipFill>
        <p:spPr>
          <a:xfrm>
            <a:off x="9931400" y="426720"/>
            <a:ext cx="1883410" cy="1694815"/>
          </a:xfrm>
          <a:prstGeom prst="rect">
            <a:avLst/>
          </a:prstGeom>
        </p:spPr>
      </p:pic>
      <p:pic>
        <p:nvPicPr>
          <p:cNvPr id="27" name="елк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50668" t="52151" r="8100" b="27615"/>
          <a:stretch>
            <a:fillRect/>
          </a:stretch>
        </p:blipFill>
        <p:spPr>
          <a:xfrm rot="5400000">
            <a:off x="10214610" y="2626995"/>
            <a:ext cx="1694815" cy="1602740"/>
          </a:xfrm>
          <a:prstGeom prst="rect">
            <a:avLst/>
          </a:prstGeom>
        </p:spPr>
      </p:pic>
      <p:pic>
        <p:nvPicPr>
          <p:cNvPr id="28" name="сос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4921" t="52151" r="58488" b="27615"/>
          <a:stretch>
            <a:fillRect/>
          </a:stretch>
        </p:blipFill>
        <p:spPr>
          <a:xfrm rot="5400000">
            <a:off x="9930130" y="4853305"/>
            <a:ext cx="1872615" cy="14655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870440" y="363855"/>
            <a:ext cx="1993265" cy="1821180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graphicFrame>
        <p:nvGraphicFramePr>
          <p:cNvPr id="9" name="Таблица 8"/>
          <p:cNvGraphicFramePr/>
          <p:nvPr/>
        </p:nvGraphicFramePr>
        <p:xfrm>
          <a:off x="453390" y="232410"/>
          <a:ext cx="6753225" cy="641477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251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1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51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7962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7962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r>
                        <a:rPr lang="ru-RU" altLang="en-US" sz="880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Snap ITC" panose="04040A07060A02020202" charset="0"/>
                          <a:cs typeface="Snap ITC" panose="04040A07060A02020202" charset="0"/>
                          <a:sym typeface="+mn-ea"/>
                        </a:rPr>
                        <a:t> </a:t>
                      </a:r>
                      <a:endParaRPr lang="ru-RU" altLang="en-US" sz="8800">
                        <a:latin typeface="Wide Latin" panose="020A0A07050505020404" charset="0"/>
                        <a:cs typeface="Wide Latin" panose="020A0A07050505020404" charset="0"/>
                        <a:sym typeface="+mn-ea"/>
                      </a:endParaRPr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r>
                        <a:rPr lang="ru-RU" altLang="en-US"/>
                        <a:t>                 </a:t>
                      </a:r>
                      <a:endParaRPr lang="ru-RU" altLang="en-US" sz="8800">
                        <a:latin typeface="Wide Latin" panose="020A0A07050505020404" charset="0"/>
                        <a:cs typeface="Wide Latin" panose="020A0A07050505020404" charset="0"/>
                      </a:endParaRPr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7962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r>
                        <a:rPr lang="ru-RU" altLang="en-US" sz="8000">
                          <a:latin typeface="Snap ITC" panose="04040A07060A02020202" charset="0"/>
                          <a:cs typeface="Snap ITC" panose="04040A07060A02020202" charset="0"/>
                        </a:rPr>
                        <a:t> </a:t>
                      </a:r>
                      <a:endParaRPr lang="ru-RU" altLang="en-US" sz="8800">
                        <a:solidFill>
                          <a:srgbClr val="92D050"/>
                        </a:solidFill>
                        <a:latin typeface="Snap ITC" panose="04040A07060A02020202" charset="0"/>
                        <a:cs typeface="Snap ITC" panose="04040A07060A02020202" charset="0"/>
                      </a:endParaRPr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елк"/>
          <p:cNvSpPr/>
          <p:nvPr/>
        </p:nvSpPr>
        <p:spPr>
          <a:xfrm>
            <a:off x="9868535" y="2506980"/>
            <a:ext cx="1946275" cy="1821180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9869170" y="4650105"/>
            <a:ext cx="1945640" cy="1821180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8563" t="3346" r="56527" b="74467"/>
          <a:stretch>
            <a:fillRect/>
          </a:stretch>
        </p:blipFill>
        <p:spPr>
          <a:xfrm>
            <a:off x="647065" y="357505"/>
            <a:ext cx="1972945" cy="1774825"/>
          </a:xfrm>
          <a:prstGeom prst="rect">
            <a:avLst/>
          </a:prstGeom>
        </p:spPr>
      </p:pic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4921" t="52151" r="58488" b="27615"/>
          <a:stretch>
            <a:fillRect/>
          </a:stretch>
        </p:blipFill>
        <p:spPr>
          <a:xfrm rot="5400000">
            <a:off x="422275" y="2731770"/>
            <a:ext cx="2068195" cy="1618615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50668" t="52151" r="8100" b="27615"/>
          <a:stretch>
            <a:fillRect/>
          </a:stretch>
        </p:blipFill>
        <p:spPr>
          <a:xfrm rot="5400000">
            <a:off x="786130" y="4822190"/>
            <a:ext cx="1694815" cy="1602740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50668" t="52151" r="8100" b="27615"/>
          <a:stretch>
            <a:fillRect/>
          </a:stretch>
        </p:blipFill>
        <p:spPr>
          <a:xfrm rot="5400000">
            <a:off x="3105785" y="535940"/>
            <a:ext cx="1694815" cy="1602740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50668" t="52151" r="8100" b="27615"/>
          <a:stretch>
            <a:fillRect/>
          </a:stretch>
        </p:blipFill>
        <p:spPr>
          <a:xfrm rot="5400000">
            <a:off x="5364480" y="2615565"/>
            <a:ext cx="1694815" cy="1602740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4921" t="52151" r="58488" b="27615"/>
          <a:stretch>
            <a:fillRect/>
          </a:stretch>
        </p:blipFill>
        <p:spPr>
          <a:xfrm rot="5400000">
            <a:off x="4886325" y="528320"/>
            <a:ext cx="2068195" cy="1618615"/>
          </a:xfrm>
          <a:prstGeom prst="rect">
            <a:avLst/>
          </a:prstGeom>
        </p:spPr>
      </p:pic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4921" t="52151" r="58488" b="27615"/>
          <a:stretch>
            <a:fillRect/>
          </a:stretch>
        </p:blipFill>
        <p:spPr>
          <a:xfrm rot="5400000">
            <a:off x="2795905" y="4803775"/>
            <a:ext cx="2068195" cy="1618615"/>
          </a:xfrm>
          <a:prstGeom prst="rect">
            <a:avLst/>
          </a:prstGeom>
        </p:spPr>
      </p:pic>
      <p:pic>
        <p:nvPicPr>
          <p:cNvPr id="14" name="Изображение 1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8563" t="3346" r="56527" b="74467"/>
          <a:stretch>
            <a:fillRect/>
          </a:stretch>
        </p:blipFill>
        <p:spPr>
          <a:xfrm>
            <a:off x="2843530" y="2541905"/>
            <a:ext cx="1972945" cy="1774825"/>
          </a:xfrm>
          <a:prstGeom prst="rect">
            <a:avLst/>
          </a:prstGeom>
        </p:spPr>
      </p:pic>
      <p:pic>
        <p:nvPicPr>
          <p:cNvPr id="15" name="Изображение 1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8563" t="3346" r="56527" b="74467"/>
          <a:stretch>
            <a:fillRect/>
          </a:stretch>
        </p:blipFill>
        <p:spPr>
          <a:xfrm>
            <a:off x="5111115" y="4765675"/>
            <a:ext cx="1883410" cy="1694815"/>
          </a:xfrm>
          <a:prstGeom prst="rect">
            <a:avLst/>
          </a:prstGeom>
        </p:spPr>
      </p:pic>
      <p:pic>
        <p:nvPicPr>
          <p:cNvPr id="27" name="елк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50668" t="52151" r="8100" b="27615"/>
          <a:stretch>
            <a:fillRect/>
          </a:stretch>
        </p:blipFill>
        <p:spPr>
          <a:xfrm rot="5400000">
            <a:off x="10214610" y="2626995"/>
            <a:ext cx="1694815" cy="1602740"/>
          </a:xfrm>
          <a:prstGeom prst="rect">
            <a:avLst/>
          </a:prstGeom>
        </p:spPr>
      </p:pic>
      <p:pic>
        <p:nvPicPr>
          <p:cNvPr id="28" name="сос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4921" t="52151" r="58488" b="27615"/>
          <a:stretch>
            <a:fillRect/>
          </a:stretch>
        </p:blipFill>
        <p:spPr>
          <a:xfrm rot="5400000">
            <a:off x="9930130" y="4778375"/>
            <a:ext cx="1872615" cy="146558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870440" y="363855"/>
            <a:ext cx="1993265" cy="1821180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graphicFrame>
        <p:nvGraphicFramePr>
          <p:cNvPr id="9" name="Таблица 8"/>
          <p:cNvGraphicFramePr/>
          <p:nvPr/>
        </p:nvGraphicFramePr>
        <p:xfrm>
          <a:off x="453390" y="232410"/>
          <a:ext cx="6753225" cy="641477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251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1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51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7962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7962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r>
                        <a:rPr lang="ru-RU" altLang="en-US" sz="8800">
                          <a:solidFill>
                            <a:srgbClr val="FFC000"/>
                          </a:solidFill>
                          <a:latin typeface="Snap ITC" panose="04040A07060A02020202" charset="0"/>
                          <a:cs typeface="Snap ITC" panose="04040A07060A02020202" charset="0"/>
                        </a:rPr>
                        <a:t> </a:t>
                      </a:r>
                      <a:r>
                        <a:rPr lang="ru-RU" altLang="en-US" sz="9600">
                          <a:solidFill>
                            <a:srgbClr val="FFC000"/>
                          </a:solidFill>
                          <a:latin typeface="Snap ITC" panose="04040A07060A02020202" charset="0"/>
                          <a:cs typeface="Snap ITC" panose="04040A07060A02020202" charset="0"/>
                        </a:rPr>
                        <a:t>?</a:t>
                      </a:r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r>
                        <a:rPr lang="ru-RU" altLang="en-US" sz="880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Snap ITC" panose="04040A07060A02020202" charset="0"/>
                          <a:cs typeface="Snap ITC" panose="04040A07060A02020202" charset="0"/>
                          <a:sym typeface="+mn-ea"/>
                        </a:rPr>
                        <a:t> </a:t>
                      </a:r>
                      <a:endParaRPr lang="ru-RU" altLang="en-US" sz="8800">
                        <a:latin typeface="Wide Latin" panose="020A0A07050505020404" charset="0"/>
                        <a:cs typeface="Wide Latin" panose="020A0A07050505020404" charset="0"/>
                        <a:sym typeface="+mn-ea"/>
                      </a:endParaRPr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r>
                        <a:rPr lang="ru-RU" altLang="en-US"/>
                        <a:t>                 </a:t>
                      </a:r>
                      <a:endParaRPr lang="ru-RU" altLang="en-US" sz="8800">
                        <a:latin typeface="Wide Latin" panose="020A0A07050505020404" charset="0"/>
                        <a:cs typeface="Wide Latin" panose="020A0A07050505020404" charset="0"/>
                      </a:endParaRPr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7962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r>
                        <a:rPr lang="ru-RU" altLang="en-US" sz="8000">
                          <a:latin typeface="Snap ITC" panose="04040A07060A02020202" charset="0"/>
                          <a:cs typeface="Snap ITC" panose="04040A07060A02020202" charset="0"/>
                        </a:rPr>
                        <a:t> </a:t>
                      </a:r>
                      <a:endParaRPr lang="ru-RU" altLang="en-US" sz="8800">
                        <a:solidFill>
                          <a:srgbClr val="92D050"/>
                        </a:solidFill>
                        <a:latin typeface="Snap ITC" panose="04040A07060A02020202" charset="0"/>
                        <a:cs typeface="Snap ITC" panose="04040A07060A02020202" charset="0"/>
                      </a:endParaRPr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елк"/>
          <p:cNvSpPr/>
          <p:nvPr/>
        </p:nvSpPr>
        <p:spPr>
          <a:xfrm>
            <a:off x="9868535" y="2506980"/>
            <a:ext cx="1946275" cy="1821180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9869170" y="4650105"/>
            <a:ext cx="1945640" cy="1821180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14130" t="8457" r="13443" b="8457"/>
          <a:stretch>
            <a:fillRect/>
          </a:stretch>
        </p:blipFill>
        <p:spPr>
          <a:xfrm rot="21240000">
            <a:off x="630555" y="336550"/>
            <a:ext cx="1842770" cy="1848485"/>
          </a:xfrm>
          <a:prstGeom prst="rect">
            <a:avLst/>
          </a:prstGeom>
        </p:spPr>
      </p:pic>
      <p:pic>
        <p:nvPicPr>
          <p:cNvPr id="16" name="Изображение 1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6834" t="8270" r="8817" b="11198"/>
          <a:stretch>
            <a:fillRect/>
          </a:stretch>
        </p:blipFill>
        <p:spPr>
          <a:xfrm rot="2460000">
            <a:off x="5178304" y="306106"/>
            <a:ext cx="1811020" cy="1565275"/>
          </a:xfrm>
          <a:prstGeom prst="rect">
            <a:avLst/>
          </a:prstGeom>
        </p:spPr>
      </p:pic>
      <p:pic>
        <p:nvPicPr>
          <p:cNvPr id="17" name="Изображение 16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0555" y="4819650"/>
            <a:ext cx="1923415" cy="1649095"/>
          </a:xfrm>
          <a:prstGeom prst="rect">
            <a:avLst/>
          </a:prstGeom>
        </p:spPr>
      </p:pic>
      <p:pic>
        <p:nvPicPr>
          <p:cNvPr id="18" name="Изображение 1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14130" t="8457" r="13443" b="8457"/>
          <a:stretch>
            <a:fillRect/>
          </a:stretch>
        </p:blipFill>
        <p:spPr>
          <a:xfrm rot="21240000">
            <a:off x="2908935" y="2447925"/>
            <a:ext cx="1842770" cy="1848485"/>
          </a:xfrm>
          <a:prstGeom prst="rect">
            <a:avLst/>
          </a:prstGeom>
        </p:spPr>
      </p:pic>
      <p:pic>
        <p:nvPicPr>
          <p:cNvPr id="19" name="Изображение 18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14130" t="8457" r="13443" b="8457"/>
          <a:stretch>
            <a:fillRect/>
          </a:stretch>
        </p:blipFill>
        <p:spPr>
          <a:xfrm rot="21060000">
            <a:off x="5152033" y="4739692"/>
            <a:ext cx="1842770" cy="1848485"/>
          </a:xfrm>
          <a:prstGeom prst="rect">
            <a:avLst/>
          </a:prstGeom>
        </p:spPr>
      </p:pic>
      <p:pic>
        <p:nvPicPr>
          <p:cNvPr id="20" name="обл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14130" t="8457" r="13443" b="8457"/>
          <a:stretch>
            <a:fillRect/>
          </a:stretch>
        </p:blipFill>
        <p:spPr>
          <a:xfrm rot="21240000">
            <a:off x="9946005" y="331470"/>
            <a:ext cx="1842770" cy="1848485"/>
          </a:xfrm>
          <a:prstGeom prst="rect">
            <a:avLst/>
          </a:prstGeom>
        </p:spPr>
      </p:pic>
      <p:pic>
        <p:nvPicPr>
          <p:cNvPr id="21" name="Изображение 20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6834" t="8270" r="8817" b="11198"/>
          <a:stretch>
            <a:fillRect/>
          </a:stretch>
        </p:blipFill>
        <p:spPr>
          <a:xfrm rot="2460000">
            <a:off x="2994025" y="4710430"/>
            <a:ext cx="1783080" cy="1541145"/>
          </a:xfrm>
          <a:prstGeom prst="rect">
            <a:avLst/>
          </a:prstGeom>
        </p:spPr>
      </p:pic>
      <p:pic>
        <p:nvPicPr>
          <p:cNvPr id="22" name="Изображение 2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6834" t="8270" r="8817" b="11198"/>
          <a:stretch>
            <a:fillRect/>
          </a:stretch>
        </p:blipFill>
        <p:spPr>
          <a:xfrm rot="2460000">
            <a:off x="10057765" y="4636135"/>
            <a:ext cx="1851660" cy="1600200"/>
          </a:xfrm>
          <a:prstGeom prst="rect">
            <a:avLst/>
          </a:prstGeom>
        </p:spPr>
      </p:pic>
      <p:pic>
        <p:nvPicPr>
          <p:cNvPr id="23" name="бру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91395" y="2593340"/>
            <a:ext cx="1923415" cy="1649095"/>
          </a:xfrm>
          <a:prstGeom prst="rect">
            <a:avLst/>
          </a:prstGeom>
        </p:spPr>
      </p:pic>
      <p:pic>
        <p:nvPicPr>
          <p:cNvPr id="24" name="Изображение 23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36730" y="2615658"/>
            <a:ext cx="1923415" cy="1649095"/>
          </a:xfrm>
          <a:prstGeom prst="rect">
            <a:avLst/>
          </a:prstGeom>
        </p:spPr>
      </p:pic>
      <p:pic>
        <p:nvPicPr>
          <p:cNvPr id="25" name="Изображение 24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68295" y="535940"/>
            <a:ext cx="1923415" cy="16490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870440" y="363855"/>
            <a:ext cx="1993265" cy="1821180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graphicFrame>
        <p:nvGraphicFramePr>
          <p:cNvPr id="9" name="Таблица 8"/>
          <p:cNvGraphicFramePr/>
          <p:nvPr/>
        </p:nvGraphicFramePr>
        <p:xfrm>
          <a:off x="453390" y="232410"/>
          <a:ext cx="6753225" cy="641477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251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1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51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7962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7962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r>
                        <a:rPr lang="ru-RU" altLang="en-US"/>
                        <a:t>              </a:t>
                      </a:r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r>
                        <a:rPr lang="ru-RU" altLang="en-US" sz="880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Snap ITC" panose="04040A07060A02020202" charset="0"/>
                          <a:cs typeface="Snap ITC" panose="04040A07060A02020202" charset="0"/>
                          <a:sym typeface="+mn-ea"/>
                        </a:rPr>
                        <a:t> </a:t>
                      </a:r>
                      <a:endParaRPr lang="ru-RU" altLang="en-US" sz="8800">
                        <a:latin typeface="Wide Latin" panose="020A0A07050505020404" charset="0"/>
                        <a:cs typeface="Wide Latin" panose="020A0A07050505020404" charset="0"/>
                        <a:sym typeface="+mn-ea"/>
                      </a:endParaRPr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r>
                        <a:rPr lang="ru-RU" altLang="en-US"/>
                        <a:t>                 </a:t>
                      </a:r>
                      <a:endParaRPr lang="ru-RU" altLang="en-US" sz="8800">
                        <a:latin typeface="Wide Latin" panose="020A0A07050505020404" charset="0"/>
                        <a:cs typeface="Wide Latin" panose="020A0A07050505020404" charset="0"/>
                      </a:endParaRPr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7962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r>
                        <a:rPr lang="ru-RU" altLang="en-US" sz="8000">
                          <a:latin typeface="Snap ITC" panose="04040A07060A02020202" charset="0"/>
                          <a:cs typeface="Snap ITC" panose="04040A07060A02020202" charset="0"/>
                        </a:rPr>
                        <a:t> </a:t>
                      </a:r>
                      <a:endParaRPr lang="ru-RU" altLang="en-US" sz="8800">
                        <a:solidFill>
                          <a:srgbClr val="92D050"/>
                        </a:solidFill>
                        <a:latin typeface="Snap ITC" panose="04040A07060A02020202" charset="0"/>
                        <a:cs typeface="Snap ITC" panose="04040A07060A02020202" charset="0"/>
                      </a:endParaRPr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елк"/>
          <p:cNvSpPr/>
          <p:nvPr/>
        </p:nvSpPr>
        <p:spPr>
          <a:xfrm>
            <a:off x="9868535" y="2506980"/>
            <a:ext cx="1946275" cy="1821180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9869170" y="4650105"/>
            <a:ext cx="1945640" cy="1821180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14130" t="8457" r="13443" b="8457"/>
          <a:stretch>
            <a:fillRect/>
          </a:stretch>
        </p:blipFill>
        <p:spPr>
          <a:xfrm rot="21240000">
            <a:off x="630555" y="336550"/>
            <a:ext cx="1842770" cy="1848485"/>
          </a:xfrm>
          <a:prstGeom prst="rect">
            <a:avLst/>
          </a:prstGeom>
        </p:spPr>
      </p:pic>
      <p:pic>
        <p:nvPicPr>
          <p:cNvPr id="16" name="Изображение 1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6834" t="8270" r="8817" b="11198"/>
          <a:stretch>
            <a:fillRect/>
          </a:stretch>
        </p:blipFill>
        <p:spPr>
          <a:xfrm rot="2460000">
            <a:off x="5231311" y="303834"/>
            <a:ext cx="1811020" cy="1565275"/>
          </a:xfrm>
          <a:prstGeom prst="rect">
            <a:avLst/>
          </a:prstGeom>
        </p:spPr>
      </p:pic>
      <p:pic>
        <p:nvPicPr>
          <p:cNvPr id="17" name="Изображение 1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0555" y="4819650"/>
            <a:ext cx="1923415" cy="1649095"/>
          </a:xfrm>
          <a:prstGeom prst="rect">
            <a:avLst/>
          </a:prstGeom>
        </p:spPr>
      </p:pic>
      <p:pic>
        <p:nvPicPr>
          <p:cNvPr id="18" name="Изображение 17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14130" t="8457" r="13443" b="8457"/>
          <a:stretch>
            <a:fillRect/>
          </a:stretch>
        </p:blipFill>
        <p:spPr>
          <a:xfrm rot="21240000">
            <a:off x="2908935" y="2447925"/>
            <a:ext cx="1842770" cy="1848485"/>
          </a:xfrm>
          <a:prstGeom prst="rect">
            <a:avLst/>
          </a:prstGeom>
        </p:spPr>
      </p:pic>
      <p:pic>
        <p:nvPicPr>
          <p:cNvPr id="19" name="Изображение 18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14130" t="8457" r="13443" b="8457"/>
          <a:stretch>
            <a:fillRect/>
          </a:stretch>
        </p:blipFill>
        <p:spPr>
          <a:xfrm rot="21060000">
            <a:off x="5110851" y="4748539"/>
            <a:ext cx="1842770" cy="1848485"/>
          </a:xfrm>
          <a:prstGeom prst="rect">
            <a:avLst/>
          </a:prstGeom>
        </p:spPr>
      </p:pic>
      <p:pic>
        <p:nvPicPr>
          <p:cNvPr id="20" name="обл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14130" t="8457" r="13443" b="8457"/>
          <a:stretch>
            <a:fillRect/>
          </a:stretch>
        </p:blipFill>
        <p:spPr>
          <a:xfrm rot="21240000">
            <a:off x="9946005" y="331470"/>
            <a:ext cx="1842770" cy="1848485"/>
          </a:xfrm>
          <a:prstGeom prst="rect">
            <a:avLst/>
          </a:prstGeom>
        </p:spPr>
      </p:pic>
      <p:pic>
        <p:nvPicPr>
          <p:cNvPr id="21" name="Изображение 20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6834" t="8270" r="8817" b="11198"/>
          <a:stretch>
            <a:fillRect/>
          </a:stretch>
        </p:blipFill>
        <p:spPr>
          <a:xfrm rot="2460000">
            <a:off x="2994025" y="4710430"/>
            <a:ext cx="1783080" cy="1541145"/>
          </a:xfrm>
          <a:prstGeom prst="rect">
            <a:avLst/>
          </a:prstGeom>
        </p:spPr>
      </p:pic>
      <p:pic>
        <p:nvPicPr>
          <p:cNvPr id="22" name="Изображение 2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6834" t="8270" r="8817" b="11198"/>
          <a:stretch>
            <a:fillRect/>
          </a:stretch>
        </p:blipFill>
        <p:spPr>
          <a:xfrm rot="2460000">
            <a:off x="718820" y="2571115"/>
            <a:ext cx="1851660" cy="1600200"/>
          </a:xfrm>
          <a:prstGeom prst="rect">
            <a:avLst/>
          </a:prstGeom>
        </p:spPr>
      </p:pic>
      <p:pic>
        <p:nvPicPr>
          <p:cNvPr id="23" name="бру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91395" y="2593340"/>
            <a:ext cx="1923415" cy="1649095"/>
          </a:xfrm>
          <a:prstGeom prst="rect">
            <a:avLst/>
          </a:prstGeom>
        </p:spPr>
      </p:pic>
      <p:pic>
        <p:nvPicPr>
          <p:cNvPr id="24" name="Изображение 2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50876" y="2561503"/>
            <a:ext cx="1923415" cy="1649095"/>
          </a:xfrm>
          <a:prstGeom prst="rect">
            <a:avLst/>
          </a:prstGeom>
        </p:spPr>
      </p:pic>
      <p:pic>
        <p:nvPicPr>
          <p:cNvPr id="25" name="Изображение 2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68295" y="535940"/>
            <a:ext cx="1923415" cy="16490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870440" y="363855"/>
            <a:ext cx="1993265" cy="1821180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graphicFrame>
        <p:nvGraphicFramePr>
          <p:cNvPr id="9" name="Таблица 8"/>
          <p:cNvGraphicFramePr/>
          <p:nvPr/>
        </p:nvGraphicFramePr>
        <p:xfrm>
          <a:off x="453390" y="232410"/>
          <a:ext cx="6753225" cy="641477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251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1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51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7962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r>
                        <a:rPr lang="ru-RU" altLang="en-US" sz="8800">
                          <a:latin typeface="Snap ITC" panose="04040A07060A02020202" charset="0"/>
                          <a:cs typeface="Snap ITC" panose="04040A07060A02020202" charset="0"/>
                        </a:rPr>
                        <a:t> </a:t>
                      </a:r>
                      <a:r>
                        <a:rPr lang="ru-RU" altLang="en-US" sz="8800">
                          <a:solidFill>
                            <a:srgbClr val="FF0000"/>
                          </a:solidFill>
                          <a:latin typeface="Snap ITC" panose="04040A07060A02020202" charset="0"/>
                          <a:cs typeface="Snap ITC" panose="04040A07060A02020202" charset="0"/>
                        </a:rPr>
                        <a:t>?</a:t>
                      </a:r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7962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r>
                        <a:rPr lang="ru-RU" altLang="en-US"/>
                        <a:t>              </a:t>
                      </a:r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r>
                        <a:rPr lang="ru-RU" altLang="en-US" sz="880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Snap ITC" panose="04040A07060A02020202" charset="0"/>
                          <a:cs typeface="Snap ITC" panose="04040A07060A02020202" charset="0"/>
                          <a:sym typeface="+mn-ea"/>
                        </a:rPr>
                        <a:t> </a:t>
                      </a:r>
                      <a:endParaRPr lang="ru-RU" altLang="en-US" sz="8800">
                        <a:latin typeface="Wide Latin" panose="020A0A07050505020404" charset="0"/>
                        <a:cs typeface="Wide Latin" panose="020A0A07050505020404" charset="0"/>
                        <a:sym typeface="+mn-ea"/>
                      </a:endParaRPr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r>
                        <a:rPr lang="ru-RU" altLang="en-US"/>
                        <a:t>                 </a:t>
                      </a:r>
                      <a:endParaRPr lang="ru-RU" altLang="en-US" sz="8800">
                        <a:latin typeface="Wide Latin" panose="020A0A07050505020404" charset="0"/>
                        <a:cs typeface="Wide Latin" panose="020A0A07050505020404" charset="0"/>
                      </a:endParaRPr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7962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r>
                        <a:rPr lang="ru-RU" altLang="en-US" sz="8000">
                          <a:latin typeface="Snap ITC" panose="04040A07060A02020202" charset="0"/>
                          <a:cs typeface="Snap ITC" panose="04040A07060A02020202" charset="0"/>
                        </a:rPr>
                        <a:t> </a:t>
                      </a:r>
                      <a:endParaRPr lang="ru-RU" altLang="en-US" sz="8800">
                        <a:solidFill>
                          <a:srgbClr val="92D050"/>
                        </a:solidFill>
                        <a:latin typeface="Snap ITC" panose="04040A07060A02020202" charset="0"/>
                        <a:cs typeface="Snap ITC" panose="04040A07060A02020202" charset="0"/>
                      </a:endParaRPr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елк"/>
          <p:cNvSpPr/>
          <p:nvPr/>
        </p:nvSpPr>
        <p:spPr>
          <a:xfrm>
            <a:off x="9868535" y="2506980"/>
            <a:ext cx="1946275" cy="1821180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9869170" y="4650105"/>
            <a:ext cx="1945640" cy="1821180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">
            <a:off x="2780030" y="650875"/>
            <a:ext cx="2128520" cy="1715770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5595" y="4551045"/>
            <a:ext cx="2019300" cy="2019300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8166" t="7362" r="9001" b="10640"/>
          <a:stretch>
            <a:fillRect/>
          </a:stretch>
        </p:blipFill>
        <p:spPr>
          <a:xfrm>
            <a:off x="2926080" y="2450465"/>
            <a:ext cx="1948815" cy="1929130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8166" t="7362" r="9001" b="10640"/>
          <a:stretch>
            <a:fillRect/>
          </a:stretch>
        </p:blipFill>
        <p:spPr>
          <a:xfrm>
            <a:off x="5121910" y="4717415"/>
            <a:ext cx="1948815" cy="1929130"/>
          </a:xfrm>
          <a:prstGeom prst="rect">
            <a:avLst/>
          </a:prstGeom>
        </p:spPr>
      </p:pic>
      <p:pic>
        <p:nvPicPr>
          <p:cNvPr id="10" name="чер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8166" t="7362" r="9001" b="10640"/>
          <a:stretch>
            <a:fillRect/>
          </a:stretch>
        </p:blipFill>
        <p:spPr>
          <a:xfrm>
            <a:off x="9935845" y="4650105"/>
            <a:ext cx="1811655" cy="1793240"/>
          </a:xfrm>
          <a:prstGeom prst="rect">
            <a:avLst/>
          </a:prstGeom>
        </p:spPr>
      </p:pic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8166" t="7362" r="9001" b="10640"/>
          <a:stretch>
            <a:fillRect/>
          </a:stretch>
        </p:blipFill>
        <p:spPr>
          <a:xfrm>
            <a:off x="453390" y="255905"/>
            <a:ext cx="1948815" cy="1929130"/>
          </a:xfrm>
          <a:prstGeom prst="rect">
            <a:avLst/>
          </a:prstGeom>
        </p:spPr>
      </p:pic>
      <p:pic>
        <p:nvPicPr>
          <p:cNvPr id="14" name="Изображение 1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2765" y="2419350"/>
            <a:ext cx="2019300" cy="2019300"/>
          </a:xfrm>
          <a:prstGeom prst="rect">
            <a:avLst/>
          </a:prstGeom>
        </p:spPr>
      </p:pic>
      <p:pic>
        <p:nvPicPr>
          <p:cNvPr id="15" name="зем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70440" y="2292985"/>
            <a:ext cx="2019300" cy="2019300"/>
          </a:xfrm>
          <a:prstGeom prst="rect">
            <a:avLst/>
          </a:prstGeom>
        </p:spPr>
      </p:pic>
      <p:pic>
        <p:nvPicPr>
          <p:cNvPr id="27" name="Изображение 2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">
            <a:off x="5009515" y="2794000"/>
            <a:ext cx="2128520" cy="1715770"/>
          </a:xfrm>
          <a:prstGeom prst="rect">
            <a:avLst/>
          </a:prstGeom>
        </p:spPr>
      </p:pic>
      <p:pic>
        <p:nvPicPr>
          <p:cNvPr id="28" name="Изображение 2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">
            <a:off x="477520" y="4824095"/>
            <a:ext cx="2128520" cy="1715770"/>
          </a:xfrm>
          <a:prstGeom prst="rect">
            <a:avLst/>
          </a:prstGeom>
        </p:spPr>
      </p:pic>
      <p:pic>
        <p:nvPicPr>
          <p:cNvPr id="29" name="мал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">
            <a:off x="9956165" y="736600"/>
            <a:ext cx="1821815" cy="14687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870440" y="363855"/>
            <a:ext cx="1993265" cy="1821180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graphicFrame>
        <p:nvGraphicFramePr>
          <p:cNvPr id="9" name="Таблица 8"/>
          <p:cNvGraphicFramePr/>
          <p:nvPr/>
        </p:nvGraphicFramePr>
        <p:xfrm>
          <a:off x="453390" y="232410"/>
          <a:ext cx="6753225" cy="641477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251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1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51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7962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r>
                        <a:rPr lang="ru-RU" altLang="en-US" sz="8800">
                          <a:latin typeface="Snap ITC" panose="04040A07060A02020202" charset="0"/>
                          <a:cs typeface="Snap ITC" panose="04040A07060A02020202" charset="0"/>
                        </a:rPr>
                        <a:t> </a:t>
                      </a:r>
                      <a:endParaRPr lang="ru-RU" altLang="en-US" sz="8800">
                        <a:solidFill>
                          <a:srgbClr val="FF0000"/>
                        </a:solidFill>
                        <a:latin typeface="Snap ITC" panose="04040A07060A02020202" charset="0"/>
                        <a:cs typeface="Snap ITC" panose="04040A07060A02020202" charset="0"/>
                      </a:endParaRPr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7962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r>
                        <a:rPr lang="ru-RU" altLang="en-US"/>
                        <a:t>              </a:t>
                      </a:r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r>
                        <a:rPr lang="ru-RU" altLang="en-US" sz="880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Snap ITC" panose="04040A07060A02020202" charset="0"/>
                          <a:cs typeface="Snap ITC" panose="04040A07060A02020202" charset="0"/>
                          <a:sym typeface="+mn-ea"/>
                        </a:rPr>
                        <a:t> </a:t>
                      </a:r>
                      <a:endParaRPr lang="ru-RU" altLang="en-US" sz="8800">
                        <a:latin typeface="Wide Latin" panose="020A0A07050505020404" charset="0"/>
                        <a:cs typeface="Wide Latin" panose="020A0A07050505020404" charset="0"/>
                        <a:sym typeface="+mn-ea"/>
                      </a:endParaRPr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r>
                        <a:rPr lang="ru-RU" altLang="en-US"/>
                        <a:t>                 </a:t>
                      </a:r>
                      <a:endParaRPr lang="ru-RU" altLang="en-US" sz="8800">
                        <a:latin typeface="Wide Latin" panose="020A0A07050505020404" charset="0"/>
                        <a:cs typeface="Wide Latin" panose="020A0A07050505020404" charset="0"/>
                      </a:endParaRPr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7962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r>
                        <a:rPr lang="ru-RU" altLang="en-US" sz="8000">
                          <a:latin typeface="Snap ITC" panose="04040A07060A02020202" charset="0"/>
                          <a:cs typeface="Snap ITC" panose="04040A07060A02020202" charset="0"/>
                        </a:rPr>
                        <a:t> </a:t>
                      </a:r>
                      <a:endParaRPr lang="ru-RU" altLang="en-US" sz="8800">
                        <a:solidFill>
                          <a:srgbClr val="92D050"/>
                        </a:solidFill>
                        <a:latin typeface="Snap ITC" panose="04040A07060A02020202" charset="0"/>
                        <a:cs typeface="Snap ITC" panose="04040A07060A02020202" charset="0"/>
                      </a:endParaRPr>
                    </a:p>
                  </a:txBody>
                  <a:tcPr>
                    <a:gradFill>
                      <a:gsLst>
                        <a:gs pos="83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rgbClr val="DBE8DE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елк"/>
          <p:cNvSpPr/>
          <p:nvPr/>
        </p:nvSpPr>
        <p:spPr>
          <a:xfrm>
            <a:off x="9868535" y="2506980"/>
            <a:ext cx="1946275" cy="1821180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9869170" y="4650105"/>
            <a:ext cx="1945640" cy="1821180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">
            <a:off x="2780030" y="650875"/>
            <a:ext cx="2128520" cy="1715770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5595" y="4551045"/>
            <a:ext cx="2019300" cy="2019300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8166" t="7362" r="9001" b="10640"/>
          <a:stretch>
            <a:fillRect/>
          </a:stretch>
        </p:blipFill>
        <p:spPr>
          <a:xfrm>
            <a:off x="2926080" y="2450465"/>
            <a:ext cx="1948815" cy="1929130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8166" t="7362" r="9001" b="10640"/>
          <a:stretch>
            <a:fillRect/>
          </a:stretch>
        </p:blipFill>
        <p:spPr>
          <a:xfrm>
            <a:off x="5121910" y="4717415"/>
            <a:ext cx="1948815" cy="1929130"/>
          </a:xfrm>
          <a:prstGeom prst="rect">
            <a:avLst/>
          </a:prstGeom>
        </p:spPr>
      </p:pic>
      <p:pic>
        <p:nvPicPr>
          <p:cNvPr id="10" name="чер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8166" t="7362" r="9001" b="10640"/>
          <a:stretch>
            <a:fillRect/>
          </a:stretch>
        </p:blipFill>
        <p:spPr>
          <a:xfrm>
            <a:off x="9935845" y="4650105"/>
            <a:ext cx="1811655" cy="1793240"/>
          </a:xfrm>
          <a:prstGeom prst="rect">
            <a:avLst/>
          </a:prstGeom>
        </p:spPr>
      </p:pic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8166" t="7362" r="9001" b="10640"/>
          <a:stretch>
            <a:fillRect/>
          </a:stretch>
        </p:blipFill>
        <p:spPr>
          <a:xfrm>
            <a:off x="453390" y="255905"/>
            <a:ext cx="1948815" cy="1929130"/>
          </a:xfrm>
          <a:prstGeom prst="rect">
            <a:avLst/>
          </a:prstGeom>
        </p:spPr>
      </p:pic>
      <p:pic>
        <p:nvPicPr>
          <p:cNvPr id="14" name="Изображение 1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2765" y="2419350"/>
            <a:ext cx="2019300" cy="2019300"/>
          </a:xfrm>
          <a:prstGeom prst="rect">
            <a:avLst/>
          </a:prstGeom>
        </p:spPr>
      </p:pic>
      <p:pic>
        <p:nvPicPr>
          <p:cNvPr id="27" name="Изображение 2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">
            <a:off x="5009515" y="2794000"/>
            <a:ext cx="2128520" cy="1715770"/>
          </a:xfrm>
          <a:prstGeom prst="rect">
            <a:avLst/>
          </a:prstGeom>
        </p:spPr>
      </p:pic>
      <p:pic>
        <p:nvPicPr>
          <p:cNvPr id="28" name="Изображение 27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">
            <a:off x="477520" y="4824095"/>
            <a:ext cx="2128520" cy="1715770"/>
          </a:xfrm>
          <a:prstGeom prst="rect">
            <a:avLst/>
          </a:prstGeom>
        </p:spPr>
      </p:pic>
      <p:pic>
        <p:nvPicPr>
          <p:cNvPr id="29" name="мал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">
            <a:off x="9956165" y="736600"/>
            <a:ext cx="1821815" cy="1468755"/>
          </a:xfrm>
          <a:prstGeom prst="rect">
            <a:avLst/>
          </a:prstGeom>
        </p:spPr>
      </p:pic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21910" y="165735"/>
            <a:ext cx="2019300" cy="2019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51</Words>
  <Application>Microsoft Office PowerPoint</Application>
  <PresentationFormat>Широкоэкранный</PresentationFormat>
  <Paragraphs>65</Paragraphs>
  <Slides>10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Snap ITC</vt:lpstr>
      <vt:lpstr>Times New Roman</vt:lpstr>
      <vt:lpstr>Wide Latin</vt:lpstr>
      <vt:lpstr>Тема Office</vt:lpstr>
      <vt:lpstr>Интерактивные игры для дошкольников «Сделано с душой»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Интерактивные игры для дошкольников «Сделано с душой»</dc:title>
  <dc:subject>Судоку. Ягоды</dc:subject>
  <dc:creator>Шкелтиньш О.Р.</dc:creator>
  <cp:lastModifiedBy>79637354352</cp:lastModifiedBy>
  <cp:revision>7</cp:revision>
  <dcterms:created xsi:type="dcterms:W3CDTF">2020-04-28T22:19:00Z</dcterms:created>
  <dcterms:modified xsi:type="dcterms:W3CDTF">2023-05-25T17:28:43Z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1049-10.2.0.7646</vt:lpwstr>
  </property>
</Properties>
</file>