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2" r:id="rId4"/>
    <p:sldId id="258" r:id="rId5"/>
    <p:sldId id="269" r:id="rId6"/>
    <p:sldId id="259" r:id="rId7"/>
    <p:sldId id="260" r:id="rId8"/>
    <p:sldId id="263" r:id="rId9"/>
    <p:sldId id="271" r:id="rId10"/>
    <p:sldId id="26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652B2-8C6E-419B-8E93-813F678ADC08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6DC3D-C717-495C-B489-C044A339A55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63000">
              <a:schemeClr val="bg1"/>
            </a:gs>
            <a:gs pos="92000">
              <a:schemeClr val="bg1"/>
            </a:gs>
            <a:gs pos="100000">
              <a:schemeClr val="accent1">
                <a:lumMod val="20000"/>
                <a:lumOff val="80000"/>
              </a:schemeClr>
            </a:gs>
            <a:gs pos="100000">
              <a:schemeClr val="accent1">
                <a:lumMod val="40000"/>
                <a:lumOff val="6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2.png"/><Relationship Id="rId7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20000">
              <a:schemeClr val="bg1"/>
            </a:gs>
            <a:gs pos="80000">
              <a:schemeClr val="bg1"/>
            </a:gs>
            <a:gs pos="100000">
              <a:schemeClr val="accent1">
                <a:lumMod val="20000"/>
                <a:lumOff val="80000"/>
              </a:schemeClr>
            </a:gs>
            <a:gs pos="100000">
              <a:schemeClr val="accent1">
                <a:lumMod val="40000"/>
                <a:lumOff val="6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3195" y="132080"/>
            <a:ext cx="11781155" cy="472440"/>
          </a:xfrm>
        </p:spPr>
        <p:txBody>
          <a:bodyPr>
            <a:normAutofit/>
          </a:bodyPr>
          <a:lstStyle/>
          <a:p>
            <a:pPr algn="dist"/>
            <a:r>
              <a:rPr lang="ru-RU" sz="2400">
                <a:solidFill>
                  <a:schemeClr val="accent4">
                    <a:lumMod val="7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Интерактивные игры для дошкольников «Сделано с душой»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9250" y="1417955"/>
            <a:ext cx="11493500" cy="715645"/>
          </a:xfrm>
        </p:spPr>
        <p:txBody>
          <a:bodyPr>
            <a:noAutofit/>
          </a:bodyPr>
          <a:lstStyle/>
          <a:p>
            <a:r>
              <a:rPr lang="ru-RU" sz="4000">
                <a:solidFill>
                  <a:srgbClr val="FFC000"/>
                </a:solidFill>
                <a:latin typeface="Wide Latin" panose="020A0A07050505020404" charset="0"/>
                <a:cs typeface="Wide Latin" panose="020A0A07050505020404" charset="0"/>
              </a:rPr>
              <a:t>Интерактивная игра «Осень. Что пропало?»</a:t>
            </a:r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8495" y="2303145"/>
            <a:ext cx="10975340" cy="4093210"/>
          </a:xfrm>
          <a:prstGeom prst="rect">
            <a:avLst/>
          </a:prstGeom>
        </p:spPr>
      </p:pic>
      <p:sp>
        <p:nvSpPr>
          <p:cNvPr id="6" name="Текстовое поле 5"/>
          <p:cNvSpPr txBox="1"/>
          <p:nvPr/>
        </p:nvSpPr>
        <p:spPr>
          <a:xfrm>
            <a:off x="3282315" y="6295390"/>
            <a:ext cx="55422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ru-RU" altLang="en-US" sz="2400">
                <a:solidFill>
                  <a:schemeClr val="accent4">
                    <a:lumMod val="7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Шкелтиньш О.Р.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мещающее 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5" name="Замещающее содержимое 4"/>
          <p:cNvPicPr>
            <a:picLocks noGrp="1" noChangeAspect="1"/>
          </p:cNvPicPr>
          <p:nvPr>
            <p:ph sz="half" idx="1"/>
          </p:nvPr>
        </p:nvPicPr>
        <p:blipFill>
          <a:blip r:embed="rId2">
            <a:clrChange>
              <a:clrFrom>
                <a:srgbClr val="FFFEFF">
                  <a:alpha val="100000"/>
                </a:srgbClr>
              </a:clrFrom>
              <a:clrTo>
                <a:srgbClr val="FFFE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79930" y="1198880"/>
            <a:ext cx="7062470" cy="49784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4" name="Замещающее содержимое 3"/>
          <p:cNvPicPr>
            <a:picLocks noGrp="1" noChangeAspect="1"/>
          </p:cNvPicPr>
          <p:nvPr>
            <p:ph idx="1"/>
          </p:nvPr>
        </p:nvPicPr>
        <p:blipFill>
          <a:blip r:embed="rId3">
            <a:clrChange>
              <a:clrFrom>
                <a:srgbClr val="FDFDFD">
                  <a:alpha val="100000"/>
                </a:srgbClr>
              </a:clrFrom>
              <a:clrTo>
                <a:srgbClr val="FDFDFD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9550" y="2370455"/>
            <a:ext cx="2649220" cy="2649220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57535" y="5486400"/>
            <a:ext cx="1397000" cy="1334770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5">
            <a:clrChange>
              <a:clrFrom>
                <a:srgbClr val="FCFBFC">
                  <a:alpha val="100000"/>
                </a:srgbClr>
              </a:clrFrom>
              <a:clrTo>
                <a:srgbClr val="FCFBFC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97830" y="365125"/>
            <a:ext cx="3543300" cy="1993265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20220000">
            <a:off x="5925820" y="4008755"/>
            <a:ext cx="2749550" cy="2749550"/>
          </a:xfrm>
          <a:prstGeom prst="rect">
            <a:avLst/>
          </a:prstGeom>
        </p:spPr>
      </p:pic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09855" y="-313690"/>
            <a:ext cx="3578860" cy="2684145"/>
          </a:xfrm>
          <a:prstGeom prst="rect">
            <a:avLst/>
          </a:prstGeom>
        </p:spPr>
      </p:pic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8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19515" y="2343150"/>
            <a:ext cx="2282190" cy="4478020"/>
          </a:xfrm>
          <a:prstGeom prst="rect">
            <a:avLst/>
          </a:prstGeom>
        </p:spPr>
      </p:pic>
      <p:pic>
        <p:nvPicPr>
          <p:cNvPr id="15" name="Изображение 14"/>
          <p:cNvPicPr>
            <a:picLocks noChangeAspect="1"/>
          </p:cNvPicPr>
          <p:nvPr/>
        </p:nvPicPr>
        <p:blipFill>
          <a:blip r:embed="rId9">
            <a:clrChange>
              <a:clrFrom>
                <a:srgbClr val="EFEFEF">
                  <a:alpha val="100000"/>
                </a:srgbClr>
              </a:clrFrom>
              <a:clrTo>
                <a:srgbClr val="EFEFE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61185" y="5102225"/>
            <a:ext cx="1718945" cy="1718945"/>
          </a:xfrm>
          <a:prstGeom prst="rect">
            <a:avLst/>
          </a:prstGeom>
        </p:spPr>
      </p:pic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03360" y="179070"/>
            <a:ext cx="2644775" cy="1993265"/>
          </a:xfrm>
          <a:prstGeom prst="rect">
            <a:avLst/>
          </a:prstGeom>
        </p:spPr>
      </p:pic>
      <p:pic>
        <p:nvPicPr>
          <p:cNvPr id="21" name="Изображение 20"/>
          <p:cNvPicPr>
            <a:picLocks noChangeAspect="1"/>
          </p:cNvPicPr>
          <p:nvPr/>
        </p:nvPicPr>
        <p:blipFill>
          <a:blip r:embed="rId11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12720" y="1878965"/>
            <a:ext cx="3755390" cy="530733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4" name="Замещающее содержимое 3"/>
          <p:cNvPicPr>
            <a:picLocks noGrp="1" noChangeAspect="1"/>
          </p:cNvPicPr>
          <p:nvPr>
            <p:ph idx="1"/>
          </p:nvPr>
        </p:nvPicPr>
        <p:blipFill>
          <a:blip r:embed="rId3">
            <a:clrChange>
              <a:clrFrom>
                <a:srgbClr val="FDFDFD">
                  <a:alpha val="100000"/>
                </a:srgbClr>
              </a:clrFrom>
              <a:clrTo>
                <a:srgbClr val="FDFDFD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6410" y="365125"/>
            <a:ext cx="2649220" cy="2649220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57535" y="5486400"/>
            <a:ext cx="1397000" cy="1334770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5">
            <a:clrChange>
              <a:clrFrom>
                <a:srgbClr val="FCFBFC">
                  <a:alpha val="100000"/>
                </a:srgbClr>
              </a:clrFrom>
              <a:clrTo>
                <a:srgbClr val="FCFBFC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76215" y="349885"/>
            <a:ext cx="3543300" cy="1993265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20220000">
            <a:off x="5925820" y="4008755"/>
            <a:ext cx="2749550" cy="2749550"/>
          </a:xfrm>
          <a:prstGeom prst="rect">
            <a:avLst/>
          </a:prstGeom>
        </p:spPr>
      </p:pic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7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19515" y="866140"/>
            <a:ext cx="3034665" cy="5955030"/>
          </a:xfrm>
          <a:prstGeom prst="rect">
            <a:avLst/>
          </a:prstGeom>
        </p:spPr>
      </p:pic>
      <p:pic>
        <p:nvPicPr>
          <p:cNvPr id="21" name="Изображение 20"/>
          <p:cNvPicPr>
            <a:picLocks noChangeAspect="1"/>
          </p:cNvPicPr>
          <p:nvPr/>
        </p:nvPicPr>
        <p:blipFill>
          <a:blip r:embed="rId8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12720" y="1878965"/>
            <a:ext cx="3755390" cy="5307330"/>
          </a:xfrm>
          <a:prstGeom prst="rect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486410" y="6383020"/>
            <a:ext cx="29051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>
                <a:solidFill>
                  <a:srgbClr val="0070C0"/>
                </a:solidFill>
                <a:latin typeface="Times New Roman" panose="02020603050405020304" charset="0"/>
                <a:cs typeface="Times New Roman" panose="02020603050405020304" charset="0"/>
              </a:rPr>
              <a:t>Сапоги, птица, туча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4" name="Замещающее содержимое 3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DFDFD">
                  <a:alpha val="100000"/>
                </a:srgbClr>
              </a:clrFrom>
              <a:clrTo>
                <a:srgbClr val="FDFDFD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0705" y="2953385"/>
            <a:ext cx="2649220" cy="2649220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3">
            <a:clrChange>
              <a:clrFrom>
                <a:srgbClr val="FCFBFC">
                  <a:alpha val="100000"/>
                </a:srgbClr>
              </a:clrFrom>
              <a:clrTo>
                <a:srgbClr val="FCFBFC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68285" y="4410710"/>
            <a:ext cx="4264660" cy="2399030"/>
          </a:xfrm>
          <a:prstGeom prst="rect">
            <a:avLst/>
          </a:prstGeom>
        </p:spPr>
      </p:pic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50585" y="619125"/>
            <a:ext cx="3035300" cy="5955665"/>
          </a:xfrm>
          <a:prstGeom prst="rect">
            <a:avLst/>
          </a:prstGeom>
        </p:spPr>
      </p:pic>
      <p:pic>
        <p:nvPicPr>
          <p:cNvPr id="21" name="Изображение 20"/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36775" y="-415290"/>
            <a:ext cx="5027930" cy="7106285"/>
          </a:xfrm>
          <a:prstGeom prst="rect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560705" y="6322695"/>
            <a:ext cx="46348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>
                <a:solidFill>
                  <a:srgbClr val="0070C0"/>
                </a:solidFill>
                <a:latin typeface="Times New Roman" panose="02020603050405020304" charset="0"/>
                <a:cs typeface="Times New Roman" panose="02020603050405020304" charset="0"/>
              </a:rPr>
              <a:t>Сапоги, птица, зонт, гриб, туча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Изображение 20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55135" y="-124460"/>
            <a:ext cx="5027930" cy="7106285"/>
          </a:xfrm>
          <a:prstGeom prst="rect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560705" y="6322695"/>
            <a:ext cx="53746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>
                <a:solidFill>
                  <a:srgbClr val="0070C0"/>
                </a:solidFill>
                <a:latin typeface="Times New Roman" panose="02020603050405020304" charset="0"/>
                <a:cs typeface="Times New Roman" panose="02020603050405020304" charset="0"/>
              </a:rPr>
              <a:t>Сапоги, птица, зонт, гриб, дерево, корзина, еж,  туча</a:t>
            </a: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889000" y="488950"/>
            <a:ext cx="121666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en-US" sz="9600">
                <a:solidFill>
                  <a:srgbClr val="00B0F0"/>
                </a:solidFill>
                <a:latin typeface="Snap ITC" panose="04040A07060A02020202" charset="0"/>
                <a:cs typeface="Snap ITC" panose="04040A07060A02020202" charset="0"/>
              </a:rPr>
              <a:t>?</a:t>
            </a:r>
          </a:p>
        </p:txBody>
      </p:sp>
      <p:sp>
        <p:nvSpPr>
          <p:cNvPr id="8" name="Текстовое поле 7"/>
          <p:cNvSpPr txBox="1"/>
          <p:nvPr/>
        </p:nvSpPr>
        <p:spPr>
          <a:xfrm>
            <a:off x="3153410" y="1831975"/>
            <a:ext cx="121666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en-US" sz="9600">
                <a:solidFill>
                  <a:srgbClr val="00B0F0"/>
                </a:solidFill>
                <a:latin typeface="Snap ITC" panose="04040A07060A02020202" charset="0"/>
                <a:cs typeface="Snap ITC" panose="04040A07060A02020202" charset="0"/>
              </a:rPr>
              <a:t>?</a:t>
            </a:r>
          </a:p>
        </p:txBody>
      </p:sp>
      <p:sp>
        <p:nvSpPr>
          <p:cNvPr id="9" name="Текстовое поле 8"/>
          <p:cNvSpPr txBox="1"/>
          <p:nvPr/>
        </p:nvSpPr>
        <p:spPr>
          <a:xfrm>
            <a:off x="1306195" y="3242310"/>
            <a:ext cx="121666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en-US" sz="9600">
                <a:solidFill>
                  <a:srgbClr val="00B0F0"/>
                </a:solidFill>
                <a:latin typeface="Snap ITC" panose="04040A07060A02020202" charset="0"/>
                <a:cs typeface="Snap ITC" panose="04040A07060A02020202" charset="0"/>
              </a:rPr>
              <a:t>?</a:t>
            </a:r>
          </a:p>
        </p:txBody>
      </p:sp>
      <p:sp>
        <p:nvSpPr>
          <p:cNvPr id="10" name="Текстовое поле 9"/>
          <p:cNvSpPr txBox="1"/>
          <p:nvPr/>
        </p:nvSpPr>
        <p:spPr>
          <a:xfrm>
            <a:off x="8409940" y="488950"/>
            <a:ext cx="121666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en-US" sz="9600">
                <a:solidFill>
                  <a:srgbClr val="00B0F0"/>
                </a:solidFill>
                <a:latin typeface="Snap ITC" panose="04040A07060A02020202" charset="0"/>
                <a:cs typeface="Snap ITC" panose="04040A07060A02020202" charset="0"/>
              </a:rPr>
              <a:t>?</a:t>
            </a:r>
          </a:p>
        </p:txBody>
      </p:sp>
      <p:sp>
        <p:nvSpPr>
          <p:cNvPr id="12" name="Текстовое поле 11"/>
          <p:cNvSpPr txBox="1"/>
          <p:nvPr/>
        </p:nvSpPr>
        <p:spPr>
          <a:xfrm>
            <a:off x="10458450" y="992505"/>
            <a:ext cx="121666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en-US" sz="9600">
                <a:solidFill>
                  <a:srgbClr val="00B0F0"/>
                </a:solidFill>
                <a:latin typeface="Snap ITC" panose="04040A07060A02020202" charset="0"/>
                <a:cs typeface="Snap ITC" panose="04040A07060A02020202" charset="0"/>
              </a:rPr>
              <a:t>?</a:t>
            </a:r>
          </a:p>
        </p:txBody>
      </p:sp>
      <p:sp>
        <p:nvSpPr>
          <p:cNvPr id="14" name="Текстовое поле 13"/>
          <p:cNvSpPr txBox="1"/>
          <p:nvPr/>
        </p:nvSpPr>
        <p:spPr>
          <a:xfrm>
            <a:off x="9283065" y="3242310"/>
            <a:ext cx="121666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en-US" sz="9600">
                <a:solidFill>
                  <a:srgbClr val="00B0F0"/>
                </a:solidFill>
                <a:latin typeface="Snap ITC" panose="04040A07060A02020202" charset="0"/>
                <a:cs typeface="Snap ITC" panose="04040A07060A02020202" charset="0"/>
              </a:rPr>
              <a:t>?</a:t>
            </a:r>
          </a:p>
        </p:txBody>
      </p:sp>
      <p:sp>
        <p:nvSpPr>
          <p:cNvPr id="15" name="Текстовое поле 14"/>
          <p:cNvSpPr txBox="1"/>
          <p:nvPr/>
        </p:nvSpPr>
        <p:spPr>
          <a:xfrm>
            <a:off x="3858895" y="3914140"/>
            <a:ext cx="121666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en-US" sz="9600">
                <a:solidFill>
                  <a:srgbClr val="00B0F0"/>
                </a:solidFill>
                <a:latin typeface="Snap ITC" panose="04040A07060A02020202" charset="0"/>
                <a:cs typeface="Snap ITC" panose="04040A07060A02020202" charset="0"/>
              </a:rPr>
              <a:t>?</a:t>
            </a:r>
          </a:p>
        </p:txBody>
      </p:sp>
      <p:sp>
        <p:nvSpPr>
          <p:cNvPr id="16" name="Текстовое поле 15"/>
          <p:cNvSpPr txBox="1"/>
          <p:nvPr/>
        </p:nvSpPr>
        <p:spPr>
          <a:xfrm>
            <a:off x="10499725" y="4754245"/>
            <a:ext cx="121666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en-US" sz="9600">
                <a:solidFill>
                  <a:srgbClr val="00B0F0"/>
                </a:solidFill>
                <a:latin typeface="Snap ITC" panose="04040A07060A02020202" charset="0"/>
                <a:cs typeface="Snap ITC" panose="04040A07060A02020202" charset="0"/>
              </a:rPr>
              <a:t>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2" grpId="0"/>
      <p:bldP spid="14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4" name="Замещающее содержимое 3"/>
          <p:cNvPicPr>
            <a:picLocks noGrp="1" noChangeAspect="1"/>
          </p:cNvPicPr>
          <p:nvPr>
            <p:ph sz="half" idx="1"/>
          </p:nvPr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39210" y="309880"/>
            <a:ext cx="2095500" cy="3048000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62135" y="3357880"/>
            <a:ext cx="2238375" cy="3047365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20670" y="3786505"/>
            <a:ext cx="3114040" cy="3047365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68765" y="127000"/>
            <a:ext cx="2824480" cy="2824480"/>
          </a:xfrm>
          <a:prstGeom prst="rect">
            <a:avLst/>
          </a:prstGeom>
        </p:spPr>
      </p:pic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785" y="3806825"/>
            <a:ext cx="3124200" cy="3006090"/>
          </a:xfrm>
          <a:prstGeom prst="rect">
            <a:avLst/>
          </a:prstGeom>
        </p:spPr>
      </p:pic>
      <p:pic>
        <p:nvPicPr>
          <p:cNvPr id="17" name="Изображение 16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b="25050"/>
          <a:stretch>
            <a:fillRect/>
          </a:stretch>
        </p:blipFill>
        <p:spPr>
          <a:xfrm>
            <a:off x="6407785" y="4679950"/>
            <a:ext cx="2874645" cy="2154555"/>
          </a:xfrm>
          <a:prstGeom prst="rect">
            <a:avLst/>
          </a:prstGeom>
        </p:spPr>
      </p:pic>
      <p:pic>
        <p:nvPicPr>
          <p:cNvPr id="19" name="Замещающее содержимое 18"/>
          <p:cNvPicPr>
            <a:picLocks noGrp="1" noChangeAspect="1"/>
          </p:cNvPicPr>
          <p:nvPr>
            <p:ph sz="half" idx="2"/>
          </p:nvPr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1145" y="309880"/>
            <a:ext cx="2211705" cy="2459355"/>
          </a:xfrm>
          <a:prstGeom prst="rect">
            <a:avLst/>
          </a:prstGeom>
        </p:spPr>
      </p:pic>
      <p:pic>
        <p:nvPicPr>
          <p:cNvPr id="21" name="Изображение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60795" y="2951480"/>
            <a:ext cx="1988820" cy="2179955"/>
          </a:xfrm>
          <a:prstGeom prst="rect">
            <a:avLst/>
          </a:prstGeom>
        </p:spPr>
      </p:pic>
      <p:pic>
        <p:nvPicPr>
          <p:cNvPr id="22" name="Изображение 21"/>
          <p:cNvPicPr>
            <a:picLocks noChangeAspect="1"/>
          </p:cNvPicPr>
          <p:nvPr/>
        </p:nvPicPr>
        <p:blipFill>
          <a:blip r:embed="rId11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60795" y="111760"/>
            <a:ext cx="2921635" cy="265747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4" name="Замещающее содержимое 3"/>
          <p:cNvPicPr>
            <a:picLocks noGrp="1" noChangeAspect="1"/>
          </p:cNvPicPr>
          <p:nvPr>
            <p:ph sz="half" idx="1"/>
          </p:nvPr>
        </p:nvPicPr>
        <p:blipFill>
          <a:blip r:embed="rId2">
            <a:clrChange>
              <a:clrFrom>
                <a:srgbClr val="FDFFFF">
                  <a:alpha val="100000"/>
                </a:srgbClr>
              </a:clrFrom>
              <a:clrTo>
                <a:srgbClr val="FD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45990" y="1691005"/>
            <a:ext cx="2095500" cy="3048000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754870" y="3672840"/>
            <a:ext cx="2238375" cy="3047365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7290" y="2571115"/>
            <a:ext cx="3600450" cy="3523615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68765" y="127000"/>
            <a:ext cx="2824480" cy="2824480"/>
          </a:xfrm>
          <a:prstGeom prst="rect">
            <a:avLst/>
          </a:prstGeom>
        </p:spPr>
      </p:pic>
      <p:pic>
        <p:nvPicPr>
          <p:cNvPr id="17" name="Изображение 1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b="25050"/>
          <a:stretch>
            <a:fillRect/>
          </a:stretch>
        </p:blipFill>
        <p:spPr>
          <a:xfrm>
            <a:off x="6115685" y="4162425"/>
            <a:ext cx="3412490" cy="2557780"/>
          </a:xfrm>
          <a:prstGeom prst="rect">
            <a:avLst/>
          </a:prstGeom>
        </p:spPr>
      </p:pic>
      <p:pic>
        <p:nvPicPr>
          <p:cNvPr id="19" name="Замещающее содержимое 18"/>
          <p:cNvPicPr>
            <a:picLocks noGrp="1" noChangeAspect="1"/>
          </p:cNvPicPr>
          <p:nvPr>
            <p:ph sz="half" idx="2"/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7290" y="111760"/>
            <a:ext cx="2211705" cy="2459355"/>
          </a:xfrm>
          <a:prstGeom prst="rect">
            <a:avLst/>
          </a:prstGeom>
        </p:spPr>
      </p:pic>
      <p:pic>
        <p:nvPicPr>
          <p:cNvPr id="22" name="Изображение 21"/>
          <p:cNvPicPr>
            <a:picLocks noChangeAspect="1"/>
          </p:cNvPicPr>
          <p:nvPr/>
        </p:nvPicPr>
        <p:blipFill>
          <a:blip r:embed="rId8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60795" y="111760"/>
            <a:ext cx="2921635" cy="2657475"/>
          </a:xfrm>
          <a:prstGeom prst="rect">
            <a:avLst/>
          </a:prstGeom>
        </p:spPr>
      </p:pic>
      <p:sp>
        <p:nvSpPr>
          <p:cNvPr id="2" name="Текстовое поле 1"/>
          <p:cNvSpPr txBox="1"/>
          <p:nvPr/>
        </p:nvSpPr>
        <p:spPr>
          <a:xfrm>
            <a:off x="721360" y="6316980"/>
            <a:ext cx="50380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>
                <a:solidFill>
                  <a:srgbClr val="00B0F0"/>
                </a:solidFill>
                <a:latin typeface="Times New Roman" panose="02020603050405020304" charset="0"/>
                <a:cs typeface="Times New Roman" panose="02020603050405020304" charset="0"/>
              </a:rPr>
              <a:t>Колокольчик. корзина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4" name="Замещающее содержимое 3"/>
          <p:cNvPicPr>
            <a:picLocks noGrp="1" noChangeAspect="1"/>
          </p:cNvPicPr>
          <p:nvPr>
            <p:ph sz="half" idx="1"/>
          </p:nvPr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01725" y="2569210"/>
            <a:ext cx="2095500" cy="3048000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33895" y="3123565"/>
            <a:ext cx="2641600" cy="3596640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68765" y="848360"/>
            <a:ext cx="2824480" cy="2824480"/>
          </a:xfrm>
          <a:prstGeom prst="rect">
            <a:avLst/>
          </a:prstGeom>
        </p:spPr>
      </p:pic>
      <p:pic>
        <p:nvPicPr>
          <p:cNvPr id="19" name="Замещающее содержимое 18"/>
          <p:cNvPicPr>
            <a:picLocks noGrp="1" noChangeAspect="1"/>
          </p:cNvPicPr>
          <p:nvPr>
            <p:ph sz="half" idx="2"/>
          </p:nvPr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18050" y="365125"/>
            <a:ext cx="2211705" cy="2459355"/>
          </a:xfrm>
          <a:prstGeom prst="rect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1208405" y="6283325"/>
            <a:ext cx="61963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>
                <a:solidFill>
                  <a:srgbClr val="00B0F0"/>
                </a:solidFill>
                <a:latin typeface="Times New Roman" panose="02020603050405020304" charset="0"/>
                <a:cs typeface="Times New Roman" panose="02020603050405020304" charset="0"/>
              </a:rPr>
              <a:t>Куча листьев, пень, туча, колокольчик, корзина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овое поле 2"/>
          <p:cNvSpPr txBox="1"/>
          <p:nvPr/>
        </p:nvSpPr>
        <p:spPr>
          <a:xfrm>
            <a:off x="560705" y="6322695"/>
            <a:ext cx="81610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>
                <a:solidFill>
                  <a:srgbClr val="00B0F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Куча листьев, пень, туча, колокольчик, корзина, заяц, шапка, мешок с морковью.</a:t>
            </a:r>
            <a:endParaRPr lang="ru-RU" altLang="en-US">
              <a:solidFill>
                <a:srgbClr val="00B0F0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ru-RU" altLang="en-US">
              <a:solidFill>
                <a:srgbClr val="0070C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889000" y="488950"/>
            <a:ext cx="121666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en-US" sz="9600">
                <a:solidFill>
                  <a:srgbClr val="92D050"/>
                </a:solidFill>
                <a:latin typeface="Snap ITC" panose="04040A07060A02020202" charset="0"/>
                <a:cs typeface="Snap ITC" panose="04040A07060A02020202" charset="0"/>
              </a:rPr>
              <a:t>?</a:t>
            </a:r>
          </a:p>
        </p:txBody>
      </p:sp>
      <p:sp>
        <p:nvSpPr>
          <p:cNvPr id="8" name="Текстовое поле 7"/>
          <p:cNvSpPr txBox="1"/>
          <p:nvPr/>
        </p:nvSpPr>
        <p:spPr>
          <a:xfrm>
            <a:off x="4857115" y="2218055"/>
            <a:ext cx="121666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en-US" sz="9600">
                <a:solidFill>
                  <a:srgbClr val="92D050"/>
                </a:solidFill>
                <a:latin typeface="Snap ITC" panose="04040A07060A02020202" charset="0"/>
                <a:cs typeface="Snap ITC" panose="04040A07060A02020202" charset="0"/>
              </a:rPr>
              <a:t>?</a:t>
            </a:r>
          </a:p>
        </p:txBody>
      </p:sp>
      <p:sp>
        <p:nvSpPr>
          <p:cNvPr id="9" name="Текстовое поле 8"/>
          <p:cNvSpPr txBox="1"/>
          <p:nvPr/>
        </p:nvSpPr>
        <p:spPr>
          <a:xfrm>
            <a:off x="1306195" y="3242310"/>
            <a:ext cx="121666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en-US" sz="9600">
                <a:solidFill>
                  <a:srgbClr val="92D050"/>
                </a:solidFill>
                <a:latin typeface="Snap ITC" panose="04040A07060A02020202" charset="0"/>
                <a:cs typeface="Snap ITC" panose="04040A07060A02020202" charset="0"/>
              </a:rPr>
              <a:t>?</a:t>
            </a:r>
          </a:p>
        </p:txBody>
      </p:sp>
      <p:sp>
        <p:nvSpPr>
          <p:cNvPr id="10" name="Текстовое поле 9"/>
          <p:cNvSpPr txBox="1"/>
          <p:nvPr/>
        </p:nvSpPr>
        <p:spPr>
          <a:xfrm>
            <a:off x="7505700" y="388620"/>
            <a:ext cx="121666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en-US" sz="9600">
                <a:solidFill>
                  <a:srgbClr val="92D050"/>
                </a:solidFill>
                <a:latin typeface="Snap ITC" panose="04040A07060A02020202" charset="0"/>
                <a:cs typeface="Snap ITC" panose="04040A07060A02020202" charset="0"/>
              </a:rPr>
              <a:t>?</a:t>
            </a:r>
          </a:p>
        </p:txBody>
      </p:sp>
      <p:sp>
        <p:nvSpPr>
          <p:cNvPr id="12" name="Текстовое поле 11"/>
          <p:cNvSpPr txBox="1"/>
          <p:nvPr/>
        </p:nvSpPr>
        <p:spPr>
          <a:xfrm>
            <a:off x="10458450" y="992505"/>
            <a:ext cx="121666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en-US" sz="9600">
                <a:solidFill>
                  <a:srgbClr val="92D050"/>
                </a:solidFill>
                <a:latin typeface="Snap ITC" panose="04040A07060A02020202" charset="0"/>
                <a:cs typeface="Snap ITC" panose="04040A07060A02020202" charset="0"/>
              </a:rPr>
              <a:t>?</a:t>
            </a:r>
          </a:p>
        </p:txBody>
      </p:sp>
      <p:sp>
        <p:nvSpPr>
          <p:cNvPr id="14" name="Текстовое поле 13"/>
          <p:cNvSpPr txBox="1"/>
          <p:nvPr/>
        </p:nvSpPr>
        <p:spPr>
          <a:xfrm>
            <a:off x="3640455" y="488950"/>
            <a:ext cx="121666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en-US" sz="9600">
                <a:solidFill>
                  <a:srgbClr val="92D050"/>
                </a:solidFill>
                <a:latin typeface="Snap ITC" panose="04040A07060A02020202" charset="0"/>
                <a:cs typeface="Snap ITC" panose="04040A07060A02020202" charset="0"/>
              </a:rPr>
              <a:t>?</a:t>
            </a:r>
          </a:p>
        </p:txBody>
      </p:sp>
      <p:sp>
        <p:nvSpPr>
          <p:cNvPr id="15" name="Текстовое поле 14"/>
          <p:cNvSpPr txBox="1"/>
          <p:nvPr/>
        </p:nvSpPr>
        <p:spPr>
          <a:xfrm>
            <a:off x="10180320" y="4267200"/>
            <a:ext cx="121666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en-US" sz="9600">
                <a:solidFill>
                  <a:srgbClr val="92D050"/>
                </a:solidFill>
                <a:latin typeface="Snap ITC" panose="04040A07060A02020202" charset="0"/>
                <a:cs typeface="Snap ITC" panose="04040A07060A02020202" charset="0"/>
              </a:rPr>
              <a:t>?</a:t>
            </a:r>
          </a:p>
        </p:txBody>
      </p:sp>
      <p:sp>
        <p:nvSpPr>
          <p:cNvPr id="16" name="Текстовое поле 15"/>
          <p:cNvSpPr txBox="1"/>
          <p:nvPr/>
        </p:nvSpPr>
        <p:spPr>
          <a:xfrm>
            <a:off x="3900170" y="4267200"/>
            <a:ext cx="121666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en-US" sz="9600">
                <a:solidFill>
                  <a:srgbClr val="92D050"/>
                </a:solidFill>
                <a:latin typeface="Snap ITC" panose="04040A07060A02020202" charset="0"/>
                <a:cs typeface="Snap ITC" panose="04040A07060A02020202" charset="0"/>
              </a:rPr>
              <a:t>?</a:t>
            </a:r>
          </a:p>
        </p:txBody>
      </p:sp>
      <p:pic>
        <p:nvPicPr>
          <p:cNvPr id="4" name="Замещающее содержимое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26860" y="3091180"/>
            <a:ext cx="2095500" cy="304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2" grpId="0"/>
      <p:bldP spid="14" grpId="0"/>
      <p:bldP spid="15" grpId="0"/>
      <p:bldP spid="1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99</Words>
  <Application>Microsoft Office PowerPoint</Application>
  <PresentationFormat>Широкоэкранный</PresentationFormat>
  <Paragraphs>25</Paragraphs>
  <Slides>10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Snap ITC</vt:lpstr>
      <vt:lpstr>Times New Roman</vt:lpstr>
      <vt:lpstr>Wide Latin</vt:lpstr>
      <vt:lpstr>Тема Office</vt:lpstr>
      <vt:lpstr>Интерактивные игры для дошкольников «Сделано с душой»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Интерактивные игры для дошкольников «Сделано с душой»</dc:title>
  <dc:subject>Осень. Что пропало?</dc:subject>
  <dc:creator>Шкелтиньш О.Р.</dc:creator>
  <cp:lastModifiedBy>79637354352</cp:lastModifiedBy>
  <cp:revision>5</cp:revision>
  <dcterms:created xsi:type="dcterms:W3CDTF">2020-04-29T21:45:00Z</dcterms:created>
  <dcterms:modified xsi:type="dcterms:W3CDTF">2023-05-25T17:23:10Z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1049-10.2.0.7646</vt:lpwstr>
  </property>
</Properties>
</file>