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C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79000">
              <a:schemeClr val="bg1"/>
            </a:gs>
            <a:gs pos="100000">
              <a:schemeClr val="accent4">
                <a:lumMod val="40000"/>
                <a:lumOff val="60000"/>
              </a:schemeClr>
            </a:gs>
            <a:gs pos="94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21000">
              <a:schemeClr val="bg1"/>
            </a:gs>
            <a:gs pos="100000">
              <a:schemeClr val="accent4">
                <a:lumMod val="40000"/>
                <a:lumOff val="60000"/>
              </a:schemeClr>
            </a:gs>
            <a:gs pos="94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50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885" y="115570"/>
            <a:ext cx="11737975" cy="506730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13550" y="1971040"/>
            <a:ext cx="4744720" cy="1877060"/>
          </a:xfrm>
        </p:spPr>
        <p:txBody>
          <a:bodyPr>
            <a:normAutofit fontScale="90000"/>
          </a:bodyPr>
          <a:lstStyle/>
          <a:p>
            <a:r>
              <a:rPr lang="ru-RU" sz="4400" b="1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sz="4400" b="1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 b="1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«Осень. Логика»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4196" t="26199" r="17248"/>
          <a:stretch>
            <a:fillRect/>
          </a:stretch>
        </p:blipFill>
        <p:spPr>
          <a:xfrm>
            <a:off x="38100" y="3472180"/>
            <a:ext cx="3617595" cy="3419475"/>
          </a:xfrm>
          <a:prstGeom prst="rect">
            <a:avLst/>
          </a:prstGeom>
        </p:spPr>
      </p:pic>
      <p:sp>
        <p:nvSpPr>
          <p:cNvPr id="7" name="Облачный сервис 6"/>
          <p:cNvSpPr/>
          <p:nvPr/>
        </p:nvSpPr>
        <p:spPr>
          <a:xfrm>
            <a:off x="38100" y="935355"/>
            <a:ext cx="3342005" cy="186372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Облачный сервис 7"/>
          <p:cNvSpPr/>
          <p:nvPr/>
        </p:nvSpPr>
        <p:spPr>
          <a:xfrm>
            <a:off x="3655695" y="1775460"/>
            <a:ext cx="3342005" cy="186372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60" y="1441450"/>
            <a:ext cx="694055" cy="85217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800" y="1971040"/>
            <a:ext cx="543560" cy="66738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7105" y="1143000"/>
            <a:ext cx="694055" cy="85217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235" y="1108075"/>
            <a:ext cx="543560" cy="66738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615" y="2563495"/>
            <a:ext cx="561975" cy="69151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455" y="1958975"/>
            <a:ext cx="561975" cy="69151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5565" y="2780665"/>
            <a:ext cx="561975" cy="69151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330" y="1946910"/>
            <a:ext cx="561975" cy="691515"/>
          </a:xfrm>
          <a:prstGeom prst="rect">
            <a:avLst/>
          </a:prstGeom>
        </p:spPr>
      </p:pic>
      <p:sp>
        <p:nvSpPr>
          <p:cNvPr id="18" name="Текстовое поле 17"/>
          <p:cNvSpPr txBox="1"/>
          <p:nvPr/>
        </p:nvSpPr>
        <p:spPr>
          <a:xfrm>
            <a:off x="5927725" y="5208270"/>
            <a:ext cx="52730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9110" y="6177280"/>
            <a:ext cx="846455" cy="71437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11980" y="5789930"/>
            <a:ext cx="1305560" cy="110172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2695" y="6177280"/>
            <a:ext cx="846455" cy="71437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0720" y="6177280"/>
            <a:ext cx="846455" cy="71437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9535" y="6177280"/>
            <a:ext cx="846455" cy="71437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1465" y="5765165"/>
            <a:ext cx="1334770" cy="112649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7725" y="6177280"/>
            <a:ext cx="846455" cy="714375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105" y="6177280"/>
            <a:ext cx="846455" cy="714375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105" y="5789930"/>
            <a:ext cx="1305560" cy="1101725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7105" y="6177280"/>
            <a:ext cx="846455" cy="71437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4465" y="5537835"/>
            <a:ext cx="1604010" cy="135382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81570" y="6177280"/>
            <a:ext cx="846455" cy="7143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3550" y="5614035"/>
            <a:ext cx="1514475" cy="1277620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2275" y="5540375"/>
            <a:ext cx="1600835" cy="1351280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8915" y="6177280"/>
            <a:ext cx="846455" cy="714375"/>
          </a:xfrm>
          <a:prstGeom prst="rect">
            <a:avLst/>
          </a:prstGeom>
        </p:spPr>
      </p:pic>
      <p:pic>
        <p:nvPicPr>
          <p:cNvPr id="34" name="Изображение 33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1230" y="6177280"/>
            <a:ext cx="846455" cy="714375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9890" y="5792470"/>
            <a:ext cx="1302385" cy="109918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9085" y="5268595"/>
            <a:ext cx="1924050" cy="162369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0505" y="5792470"/>
            <a:ext cx="1303020" cy="1099820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265" y="6126480"/>
            <a:ext cx="906780" cy="7651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04755" y="2532380"/>
            <a:ext cx="1480185" cy="181229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02260" y="2759710"/>
            <a:ext cx="2009140" cy="133858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20" y="2605405"/>
            <a:ext cx="1306830" cy="164782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7919085" y="2759075"/>
            <a:ext cx="2009140" cy="133858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274310" y="2776855"/>
            <a:ext cx="2009140" cy="133858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813050" y="2776855"/>
            <a:ext cx="2009140" cy="133858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910" y="2696845"/>
            <a:ext cx="1306830" cy="164782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170" y="2696845"/>
            <a:ext cx="1306830" cy="1647825"/>
          </a:xfrm>
          <a:prstGeom prst="rect">
            <a:avLst/>
          </a:prstGeom>
        </p:spPr>
      </p:pic>
      <p:pic>
        <p:nvPicPr>
          <p:cNvPr id="20" name="Изображение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8110" y="437515"/>
            <a:ext cx="1306830" cy="164782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839960" y="5010785"/>
            <a:ext cx="2009140" cy="1338580"/>
          </a:xfrm>
          <a:prstGeom prst="rect">
            <a:avLst/>
          </a:prstGeom>
        </p:spPr>
      </p:pic>
      <p:sp>
        <p:nvSpPr>
          <p:cNvPr id="22" name="Текстовое поле 21"/>
          <p:cNvSpPr txBox="1"/>
          <p:nvPr/>
        </p:nvSpPr>
        <p:spPr>
          <a:xfrm>
            <a:off x="10175240" y="2696845"/>
            <a:ext cx="175323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8800">
                <a:solidFill>
                  <a:schemeClr val="accent1">
                    <a:lumMod val="50000"/>
                  </a:schemeClr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04755" y="2532380"/>
            <a:ext cx="1480185" cy="181229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02260" y="2759710"/>
            <a:ext cx="2009140" cy="133858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20" y="2605405"/>
            <a:ext cx="1306830" cy="164782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7919085" y="2759075"/>
            <a:ext cx="2009140" cy="133858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274310" y="2776855"/>
            <a:ext cx="2009140" cy="133858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813050" y="2776855"/>
            <a:ext cx="2009140" cy="133858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910" y="2696845"/>
            <a:ext cx="1306830" cy="164782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170" y="2696845"/>
            <a:ext cx="1306830" cy="1647825"/>
          </a:xfrm>
          <a:prstGeom prst="rect">
            <a:avLst/>
          </a:prstGeom>
        </p:spPr>
      </p:pic>
      <p:pic>
        <p:nvPicPr>
          <p:cNvPr id="20" name="Изображение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8110" y="2604135"/>
            <a:ext cx="1306830" cy="164782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839960" y="5010785"/>
            <a:ext cx="2009140" cy="13385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3635" y="161290"/>
            <a:ext cx="4387850" cy="428371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7395" y="3151505"/>
            <a:ext cx="2640330" cy="3520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0970" y="2689860"/>
            <a:ext cx="1127125" cy="1668780"/>
          </a:xfrm>
        </p:spPr>
        <p:txBody>
          <a:bodyPr>
            <a:normAutofit/>
          </a:bodyPr>
          <a:lstStyle/>
          <a:p>
            <a:r>
              <a:rPr lang="ru-RU" altLang="en-US" sz="8000">
                <a:solidFill>
                  <a:srgbClr val="FF6C0D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pic>
        <p:nvPicPr>
          <p:cNvPr id="12" name="Замещающее содержимое 11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735330" y="2689860"/>
            <a:ext cx="1126490" cy="1605280"/>
          </a:xfrm>
          <a:prstGeom prst="rect">
            <a:avLst/>
          </a:prstGeom>
        </p:spPr>
      </p:pic>
      <p:pic>
        <p:nvPicPr>
          <p:cNvPr id="13" name="Замещающее содержимо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2911475" y="2676525"/>
            <a:ext cx="1126490" cy="160528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716405" y="2689860"/>
            <a:ext cx="1195070" cy="167259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70960" y="2689860"/>
            <a:ext cx="1195070" cy="1672590"/>
          </a:xfrm>
          <a:prstGeom prst="rect">
            <a:avLst/>
          </a:prstGeom>
        </p:spPr>
      </p:pic>
      <p:pic>
        <p:nvPicPr>
          <p:cNvPr id="20" name="Замещающее содержимо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5066030" y="2676525"/>
            <a:ext cx="1126490" cy="1605280"/>
          </a:xfrm>
          <a:prstGeom prst="rect">
            <a:avLst/>
          </a:prstGeom>
        </p:spPr>
      </p:pic>
      <p:pic>
        <p:nvPicPr>
          <p:cNvPr id="22" name="Замещающее содержимо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7336155" y="2625725"/>
            <a:ext cx="1126490" cy="1605280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19800" y="2656205"/>
            <a:ext cx="1195070" cy="167259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328025" y="2609215"/>
            <a:ext cx="1195070" cy="167259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44760" y="2532380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144760" y="485140"/>
            <a:ext cx="1195070" cy="1672590"/>
          </a:xfrm>
          <a:prstGeom prst="rect">
            <a:avLst/>
          </a:prstGeom>
        </p:spPr>
      </p:pic>
      <p:pic>
        <p:nvPicPr>
          <p:cNvPr id="33" name="Замещающее содержимое 1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10301605" y="4876800"/>
            <a:ext cx="1126490" cy="160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808355"/>
            <a:ext cx="11028045" cy="949325"/>
          </a:xfrm>
        </p:spPr>
        <p:txBody>
          <a:bodyPr>
            <a:normAutofit fontScale="90000"/>
          </a:bodyPr>
          <a:lstStyle/>
          <a:p>
            <a:endParaRPr lang="ru-RU" altLang="en-US" sz="8000">
              <a:solidFill>
                <a:srgbClr val="FF6C0D"/>
              </a:solidFill>
              <a:latin typeface="Snap ITC" panose="04040A07060A02020202" charset="0"/>
              <a:cs typeface="Snap ITC" panose="04040A07060A02020202" charset="0"/>
            </a:endParaRPr>
          </a:p>
        </p:txBody>
      </p:sp>
      <p:pic>
        <p:nvPicPr>
          <p:cNvPr id="12" name="Замещающее содержимое 11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735330" y="2689860"/>
            <a:ext cx="1126490" cy="1605280"/>
          </a:xfrm>
          <a:prstGeom prst="rect">
            <a:avLst/>
          </a:prstGeom>
        </p:spPr>
      </p:pic>
      <p:pic>
        <p:nvPicPr>
          <p:cNvPr id="13" name="Замещающее содержимо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2911475" y="2676525"/>
            <a:ext cx="1126490" cy="160528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716405" y="2689860"/>
            <a:ext cx="1195070" cy="167259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70960" y="2689860"/>
            <a:ext cx="1195070" cy="1672590"/>
          </a:xfrm>
          <a:prstGeom prst="rect">
            <a:avLst/>
          </a:prstGeom>
        </p:spPr>
      </p:pic>
      <p:pic>
        <p:nvPicPr>
          <p:cNvPr id="20" name="Замещающее содержимо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5066030" y="2676525"/>
            <a:ext cx="1126490" cy="1605280"/>
          </a:xfrm>
          <a:prstGeom prst="rect">
            <a:avLst/>
          </a:prstGeom>
        </p:spPr>
      </p:pic>
      <p:pic>
        <p:nvPicPr>
          <p:cNvPr id="22" name="Замещающее содержимо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7336155" y="2625725"/>
            <a:ext cx="1126490" cy="1605280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19800" y="2656205"/>
            <a:ext cx="1195070" cy="167259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328025" y="2609215"/>
            <a:ext cx="1195070" cy="167259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44760" y="2532380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144760" y="485140"/>
            <a:ext cx="1195070" cy="1672590"/>
          </a:xfrm>
          <a:prstGeom prst="rect">
            <a:avLst/>
          </a:prstGeom>
        </p:spPr>
      </p:pic>
      <p:pic>
        <p:nvPicPr>
          <p:cNvPr id="33" name="Замещающее содержимое 1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3"/>
          <a:stretch>
            <a:fillRect/>
          </a:stretch>
        </p:blipFill>
        <p:spPr>
          <a:xfrm>
            <a:off x="10301605" y="2642870"/>
            <a:ext cx="1126490" cy="160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44760" y="2532380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9758" t="2453" r="15179" b="5834"/>
          <a:stretch>
            <a:fillRect/>
          </a:stretch>
        </p:blipFill>
        <p:spPr>
          <a:xfrm>
            <a:off x="2665730" y="2574290"/>
            <a:ext cx="1299210" cy="171005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9758" t="2453" r="15179" b="5834"/>
          <a:stretch>
            <a:fillRect/>
          </a:stretch>
        </p:blipFill>
        <p:spPr>
          <a:xfrm>
            <a:off x="6066155" y="2573655"/>
            <a:ext cx="1299210" cy="1710055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257810" y="2910840"/>
            <a:ext cx="1780540" cy="1119505"/>
          </a:xfrm>
          <a:prstGeom prst="rect">
            <a:avLst/>
          </a:prstGeom>
        </p:spPr>
      </p:pic>
      <p:pic>
        <p:nvPicPr>
          <p:cNvPr id="38" name="Изображение 3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9758" t="2453" r="15179" b="5834"/>
          <a:stretch>
            <a:fillRect/>
          </a:stretch>
        </p:blipFill>
        <p:spPr>
          <a:xfrm>
            <a:off x="10144760" y="4824730"/>
            <a:ext cx="1299210" cy="1710055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1301115" y="2910840"/>
            <a:ext cx="1780540" cy="111950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3653790" y="3004820"/>
            <a:ext cx="1780540" cy="1119505"/>
          </a:xfrm>
          <a:prstGeom prst="rect">
            <a:avLst/>
          </a:prstGeom>
        </p:spPr>
      </p:pic>
      <p:pic>
        <p:nvPicPr>
          <p:cNvPr id="42" name="Изображение 4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4763135" y="3004820"/>
            <a:ext cx="1780540" cy="1119505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7164705" y="2910840"/>
            <a:ext cx="1780540" cy="1119505"/>
          </a:xfrm>
          <a:prstGeom prst="rect">
            <a:avLst/>
          </a:prstGeom>
        </p:spPr>
      </p:pic>
      <p:pic>
        <p:nvPicPr>
          <p:cNvPr id="44" name="Изображение 4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8269605" y="2910840"/>
            <a:ext cx="1780540" cy="1119505"/>
          </a:xfrm>
          <a:prstGeom prst="rect">
            <a:avLst/>
          </a:prstGeom>
        </p:spPr>
      </p:pic>
      <p:pic>
        <p:nvPicPr>
          <p:cNvPr id="45" name="Изображение 4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9974580" y="702310"/>
            <a:ext cx="1780540" cy="1119505"/>
          </a:xfrm>
          <a:prstGeom prst="rect">
            <a:avLst/>
          </a:prstGeom>
        </p:spPr>
      </p:pic>
      <p:sp>
        <p:nvSpPr>
          <p:cNvPr id="46" name="Текстовое поле 45"/>
          <p:cNvSpPr txBox="1"/>
          <p:nvPr/>
        </p:nvSpPr>
        <p:spPr>
          <a:xfrm>
            <a:off x="10260330" y="2757805"/>
            <a:ext cx="160083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8000">
                <a:solidFill>
                  <a:schemeClr val="accent6">
                    <a:lumMod val="50000"/>
                  </a:schemeClr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44760" y="2532380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9758" t="2453" r="15179" b="5834"/>
          <a:stretch>
            <a:fillRect/>
          </a:stretch>
        </p:blipFill>
        <p:spPr>
          <a:xfrm>
            <a:off x="2665730" y="2574290"/>
            <a:ext cx="1299210" cy="171005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9758" t="2453" r="15179" b="5834"/>
          <a:stretch>
            <a:fillRect/>
          </a:stretch>
        </p:blipFill>
        <p:spPr>
          <a:xfrm>
            <a:off x="6066155" y="2573655"/>
            <a:ext cx="1299210" cy="1710055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257810" y="2910840"/>
            <a:ext cx="1780540" cy="1119505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9758" t="2453" r="15179" b="5834"/>
          <a:stretch>
            <a:fillRect/>
          </a:stretch>
        </p:blipFill>
        <p:spPr>
          <a:xfrm>
            <a:off x="10144760" y="2573655"/>
            <a:ext cx="1299210" cy="1710055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1301115" y="2910840"/>
            <a:ext cx="1780540" cy="111950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3653790" y="3004820"/>
            <a:ext cx="1780540" cy="1119505"/>
          </a:xfrm>
          <a:prstGeom prst="rect">
            <a:avLst/>
          </a:prstGeom>
        </p:spPr>
      </p:pic>
      <p:pic>
        <p:nvPicPr>
          <p:cNvPr id="42" name="Изображение 4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4763135" y="3004820"/>
            <a:ext cx="1780540" cy="1119505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7164705" y="2910840"/>
            <a:ext cx="1780540" cy="1119505"/>
          </a:xfrm>
          <a:prstGeom prst="rect">
            <a:avLst/>
          </a:prstGeom>
        </p:spPr>
      </p:pic>
      <p:pic>
        <p:nvPicPr>
          <p:cNvPr id="44" name="Изображение 4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8269605" y="2910840"/>
            <a:ext cx="1780540" cy="1119505"/>
          </a:xfrm>
          <a:prstGeom prst="rect">
            <a:avLst/>
          </a:prstGeom>
        </p:spPr>
      </p:pic>
      <p:pic>
        <p:nvPicPr>
          <p:cNvPr id="45" name="Изображение 4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4080000">
            <a:off x="9974580" y="702310"/>
            <a:ext cx="1780540" cy="1119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44760" y="2532380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445" y="2653665"/>
            <a:ext cx="1172210" cy="170878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8655" y="2653665"/>
            <a:ext cx="1322705" cy="176339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3270" y="2616200"/>
            <a:ext cx="1172210" cy="170878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56275" y="2653665"/>
            <a:ext cx="1172210" cy="17087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1360" y="2653665"/>
            <a:ext cx="1172210" cy="1708785"/>
          </a:xfrm>
          <a:prstGeom prst="rect">
            <a:avLst/>
          </a:prstGeom>
        </p:spPr>
      </p:pic>
      <p:pic>
        <p:nvPicPr>
          <p:cNvPr id="8" name="Изображение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3180" y="379730"/>
            <a:ext cx="1322705" cy="176339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0565" y="2653665"/>
            <a:ext cx="1322705" cy="176339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3570" y="2680970"/>
            <a:ext cx="1322705" cy="176339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8110" y="4825365"/>
            <a:ext cx="1172210" cy="1708785"/>
          </a:xfrm>
          <a:prstGeom prst="rect">
            <a:avLst/>
          </a:prstGeom>
        </p:spPr>
      </p:pic>
      <p:sp>
        <p:nvSpPr>
          <p:cNvPr id="13" name="Текстовое поле 12"/>
          <p:cNvSpPr txBox="1"/>
          <p:nvPr/>
        </p:nvSpPr>
        <p:spPr>
          <a:xfrm>
            <a:off x="10278110" y="2680970"/>
            <a:ext cx="15494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8800">
                <a:solidFill>
                  <a:schemeClr val="accent2">
                    <a:lumMod val="50000"/>
                  </a:schemeClr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44760" y="2532380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445" y="2653665"/>
            <a:ext cx="1172210" cy="170878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8655" y="2653665"/>
            <a:ext cx="1322705" cy="176339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3270" y="2616200"/>
            <a:ext cx="1172210" cy="170878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56275" y="2653665"/>
            <a:ext cx="1172210" cy="17087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1360" y="2653665"/>
            <a:ext cx="1172210" cy="170878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27615" y="2588895"/>
            <a:ext cx="1322705" cy="176339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0565" y="2653665"/>
            <a:ext cx="1322705" cy="176339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3570" y="2680970"/>
            <a:ext cx="1322705" cy="176339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8110" y="4825365"/>
            <a:ext cx="1172210" cy="17087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44760" y="2532380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D">
                  <a:alpha val="100000"/>
                </a:srgbClr>
              </a:clrFrom>
              <a:clrTo>
                <a:srgbClr val="FDFFFD">
                  <a:alpha val="100000"/>
                  <a:alpha val="0"/>
                </a:srgbClr>
              </a:clrTo>
            </a:clrChange>
          </a:blip>
          <a:srcRect l="11391" t="8431" r="7582"/>
          <a:stretch>
            <a:fillRect/>
          </a:stretch>
        </p:blipFill>
        <p:spPr>
          <a:xfrm>
            <a:off x="637540" y="2528570"/>
            <a:ext cx="1599565" cy="183388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3120" y="2569210"/>
            <a:ext cx="1997710" cy="179324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20000">
            <a:off x="4009390" y="2701290"/>
            <a:ext cx="1130300" cy="152082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D">
                  <a:alpha val="100000"/>
                </a:srgbClr>
              </a:clrFrom>
              <a:clrTo>
                <a:srgbClr val="FDFFFD">
                  <a:alpha val="100000"/>
                  <a:alpha val="0"/>
                </a:srgbClr>
              </a:clrTo>
            </a:clrChange>
          </a:blip>
          <a:srcRect l="11391" t="8431" r="7582"/>
          <a:stretch>
            <a:fillRect/>
          </a:stretch>
        </p:blipFill>
        <p:spPr>
          <a:xfrm>
            <a:off x="5022850" y="2511425"/>
            <a:ext cx="1599565" cy="183388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2415" y="2696210"/>
            <a:ext cx="1997710" cy="179324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20000">
            <a:off x="8502650" y="2672080"/>
            <a:ext cx="1130300" cy="1520825"/>
          </a:xfrm>
          <a:prstGeom prst="rect">
            <a:avLst/>
          </a:prstGeom>
        </p:spPr>
      </p:pic>
      <p:pic>
        <p:nvPicPr>
          <p:cNvPr id="18" name="Изображение 1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FFD">
                  <a:alpha val="100000"/>
                </a:srgbClr>
              </a:clrFrom>
              <a:clrTo>
                <a:srgbClr val="FDFFFD">
                  <a:alpha val="100000"/>
                  <a:alpha val="0"/>
                </a:srgbClr>
              </a:clrTo>
            </a:clrChange>
          </a:blip>
          <a:srcRect l="11391" t="8431" r="7582"/>
          <a:stretch>
            <a:fillRect/>
          </a:stretch>
        </p:blipFill>
        <p:spPr>
          <a:xfrm>
            <a:off x="10105390" y="323850"/>
            <a:ext cx="1478915" cy="1833880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20000">
            <a:off x="10302875" y="4923155"/>
            <a:ext cx="1130300" cy="1520825"/>
          </a:xfrm>
          <a:prstGeom prst="rect">
            <a:avLst/>
          </a:prstGeom>
        </p:spPr>
      </p:pic>
      <p:sp>
        <p:nvSpPr>
          <p:cNvPr id="20" name="Текстовое поле 19"/>
          <p:cNvSpPr txBox="1"/>
          <p:nvPr/>
        </p:nvSpPr>
        <p:spPr>
          <a:xfrm>
            <a:off x="10276840" y="2696845"/>
            <a:ext cx="171831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8800">
                <a:solidFill>
                  <a:srgbClr val="FF0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7540" y="2529205"/>
            <a:ext cx="9065895" cy="183324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10144760" y="36512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10104755" y="2532380"/>
            <a:ext cx="1480185" cy="181229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0144760" y="4783455"/>
            <a:ext cx="1440180" cy="179260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D">
                  <a:alpha val="100000"/>
                </a:srgbClr>
              </a:clrFrom>
              <a:clrTo>
                <a:srgbClr val="FDFFFD">
                  <a:alpha val="100000"/>
                  <a:alpha val="0"/>
                </a:srgbClr>
              </a:clrTo>
            </a:clrChange>
          </a:blip>
          <a:srcRect l="11391" t="8431" r="7582"/>
          <a:stretch>
            <a:fillRect/>
          </a:stretch>
        </p:blipFill>
        <p:spPr>
          <a:xfrm>
            <a:off x="637540" y="2528570"/>
            <a:ext cx="1599565" cy="183388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3120" y="2569210"/>
            <a:ext cx="1997710" cy="179324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20000">
            <a:off x="4009390" y="2701290"/>
            <a:ext cx="1130300" cy="152082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D">
                  <a:alpha val="100000"/>
                </a:srgbClr>
              </a:clrFrom>
              <a:clrTo>
                <a:srgbClr val="FDFFFD">
                  <a:alpha val="100000"/>
                  <a:alpha val="0"/>
                </a:srgbClr>
              </a:clrTo>
            </a:clrChange>
          </a:blip>
          <a:srcRect l="11391" t="8431" r="7582"/>
          <a:stretch>
            <a:fillRect/>
          </a:stretch>
        </p:blipFill>
        <p:spPr>
          <a:xfrm>
            <a:off x="5022850" y="2511425"/>
            <a:ext cx="1599565" cy="183388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2415" y="2696210"/>
            <a:ext cx="1997710" cy="179324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20000">
            <a:off x="8502650" y="2672080"/>
            <a:ext cx="1130300" cy="1520825"/>
          </a:xfrm>
          <a:prstGeom prst="rect">
            <a:avLst/>
          </a:prstGeom>
        </p:spPr>
      </p:pic>
      <p:pic>
        <p:nvPicPr>
          <p:cNvPr id="18" name="Изображение 1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rcRect l="11391" t="8431" r="7582"/>
          <a:stretch>
            <a:fillRect/>
          </a:stretch>
        </p:blipFill>
        <p:spPr>
          <a:xfrm>
            <a:off x="10144760" y="2569210"/>
            <a:ext cx="1440180" cy="178625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20000">
            <a:off x="10302875" y="4923155"/>
            <a:ext cx="1130300" cy="1520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Широкоэкранный</PresentationFormat>
  <Paragraphs>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Snap ITC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subject>Осень. Логика.</dc:subject>
  <dc:creator>Шкелтиньш О.Р.</dc:creator>
  <cp:lastModifiedBy>79637354352</cp:lastModifiedBy>
  <cp:revision>5</cp:revision>
  <dcterms:created xsi:type="dcterms:W3CDTF">2020-04-29T18:45:00Z</dcterms:created>
  <dcterms:modified xsi:type="dcterms:W3CDTF">2023-05-25T17:06:17Z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