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73" r:id="rId3"/>
    <p:sldId id="265" r:id="rId4"/>
    <p:sldId id="275" r:id="rId5"/>
    <p:sldId id="276" r:id="rId6"/>
    <p:sldId id="277" r:id="rId7"/>
    <p:sldId id="27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D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51000">
              <a:schemeClr val="bg1"/>
            </a:gs>
            <a:gs pos="97000">
              <a:schemeClr val="accent4">
                <a:lumMod val="40000"/>
                <a:lumOff val="60000"/>
              </a:schemeClr>
            </a:gs>
            <a:gs pos="100000">
              <a:srgbClr val="FFFF00"/>
            </a:gs>
            <a:gs pos="90000">
              <a:schemeClr val="accent4">
                <a:lumMod val="20000"/>
                <a:lumOff val="8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795" y="149225"/>
            <a:ext cx="11745595" cy="489585"/>
          </a:xfrm>
        </p:spPr>
        <p:txBody>
          <a:bodyPr>
            <a:normAutofit/>
          </a:bodyPr>
          <a:lstStyle/>
          <a:p>
            <a:pPr algn="dist"/>
            <a:r>
              <a:rPr lang="ru-RU" sz="2400">
                <a:solidFill>
                  <a:schemeClr val="accent3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4795" y="2123016"/>
            <a:ext cx="6399992" cy="2814320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Что пропало? </a:t>
            </a:r>
            <a:b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«Фрукты»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569595" y="6132195"/>
            <a:ext cx="64531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spc="890" dirty="0" err="1">
                <a:latin typeface="Times New Roman" panose="02020603050405020304" charset="0"/>
                <a:cs typeface="Times New Roman" panose="02020603050405020304" charset="0"/>
              </a:rPr>
              <a:t>Шкелтиньш</a:t>
            </a:r>
            <a:r>
              <a:rPr lang="ru-RU" altLang="en-US" sz="2400" spc="890" dirty="0">
                <a:latin typeface="Times New Roman" panose="02020603050405020304" charset="0"/>
                <a:cs typeface="Times New Roman" panose="02020603050405020304" charset="0"/>
              </a:rPr>
              <a:t> О.Р.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1CC228E-AAAB-C5CC-7DC5-A2632E3D2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5978" b="50000"/>
          <a:stretch/>
        </p:blipFill>
        <p:spPr bwMode="auto">
          <a:xfrm>
            <a:off x="5764696" y="832529"/>
            <a:ext cx="5658678" cy="539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015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BE97B50-03D0-3D06-D18A-DF0CDD4FF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4" r="50000" b="53026"/>
          <a:stretch/>
        </p:blipFill>
        <p:spPr bwMode="auto">
          <a:xfrm>
            <a:off x="6639339" y="1510748"/>
            <a:ext cx="5446644" cy="462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0F4929BD-926C-803D-0B38-A8CD5DC84DAA}"/>
              </a:ext>
            </a:extLst>
          </p:cNvPr>
          <p:cNvSpPr/>
          <p:nvPr/>
        </p:nvSpPr>
        <p:spPr>
          <a:xfrm>
            <a:off x="569595" y="1510748"/>
            <a:ext cx="4452979" cy="1854448"/>
          </a:xfrm>
          <a:prstGeom prst="wedgeRoundRectCallout">
            <a:avLst>
              <a:gd name="adj1" fmla="val 111067"/>
              <a:gd name="adj2" fmla="val 127841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Привет, мой юный друг! Помоги решить задачку.</a:t>
            </a:r>
          </a:p>
        </p:txBody>
      </p:sp>
    </p:spTree>
    <p:extLst>
      <p:ext uri="{BB962C8B-B14F-4D97-AF65-F5344CB8AC3E}">
        <p14:creationId xmlns:p14="http://schemas.microsoft.com/office/powerpoint/2010/main" val="1862062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9B92C3-0FE6-7A41-700E-6DFABFF50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9" y="496868"/>
            <a:ext cx="2832495" cy="230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41B6BF4-8950-3765-69A9-E5F052A2F7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825" y="496868"/>
            <a:ext cx="2832495" cy="2670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3AE9B6-5756-BA28-0AE6-DF66B68C1A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560" y="3977619"/>
            <a:ext cx="1742302" cy="2258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B402-0610-0A70-D685-863D3150B8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35" y="381020"/>
            <a:ext cx="2190323" cy="1267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26CCF5-DE17-A562-5BEE-7CAB47D1EF0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489" y="2244570"/>
            <a:ext cx="1841856" cy="236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ECE7D92-5B9E-F4D4-58D5-0447AAE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665" y="2530714"/>
            <a:ext cx="4367420" cy="43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BBF15D-BB6E-23D6-4266-92DFA28F4BF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04" y="2930144"/>
            <a:ext cx="2113245" cy="256792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8F85A1-9540-602C-4243-0DEAD0AD33D5}"/>
              </a:ext>
            </a:extLst>
          </p:cNvPr>
          <p:cNvSpPr txBox="1"/>
          <p:nvPr/>
        </p:nvSpPr>
        <p:spPr>
          <a:xfrm>
            <a:off x="3429203" y="6176466"/>
            <a:ext cx="5314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 все фрукты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F9B92C3-0FE6-7A41-700E-6DFABFF50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9" y="496868"/>
            <a:ext cx="2832495" cy="230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3AE9B6-5756-BA28-0AE6-DF66B68C1A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204" y="4004123"/>
            <a:ext cx="1742302" cy="2258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B402-0610-0A70-D685-863D3150B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35" y="381020"/>
            <a:ext cx="2190323" cy="1267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26CCF5-DE17-A562-5BEE-7CAB47D1EF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489" y="2244570"/>
            <a:ext cx="1841856" cy="236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ECE7D92-5B9E-F4D4-58D5-0447AAE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665" y="2530714"/>
            <a:ext cx="4367420" cy="43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адпись 1">
            <a:extLst>
              <a:ext uri="{FF2B5EF4-FFF2-40B4-BE49-F238E27FC236}">
                <a16:creationId xmlns:a16="http://schemas.microsoft.com/office/drawing/2014/main" id="{3809A40D-ADC1-2A95-ED90-FBC11DAA7509}"/>
              </a:ext>
            </a:extLst>
          </p:cNvPr>
          <p:cNvSpPr txBox="1"/>
          <p:nvPr/>
        </p:nvSpPr>
        <p:spPr>
          <a:xfrm>
            <a:off x="4240684" y="3645193"/>
            <a:ext cx="1330325" cy="16046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1">
            <a:extLst>
              <a:ext uri="{FF2B5EF4-FFF2-40B4-BE49-F238E27FC236}">
                <a16:creationId xmlns:a16="http://schemas.microsoft.com/office/drawing/2014/main" id="{B4EF1002-B210-6991-C615-1AB5E18611D3}"/>
              </a:ext>
            </a:extLst>
          </p:cNvPr>
          <p:cNvSpPr txBox="1"/>
          <p:nvPr/>
        </p:nvSpPr>
        <p:spPr>
          <a:xfrm>
            <a:off x="9255193" y="978049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8C022-F04F-BED4-B4EF-C875D91F3187}"/>
              </a:ext>
            </a:extLst>
          </p:cNvPr>
          <p:cNvSpPr txBox="1"/>
          <p:nvPr/>
        </p:nvSpPr>
        <p:spPr>
          <a:xfrm>
            <a:off x="3429203" y="6176466"/>
            <a:ext cx="5314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Яблоко, слива</a:t>
            </a:r>
          </a:p>
        </p:txBody>
      </p:sp>
    </p:spTree>
    <p:extLst>
      <p:ext uri="{BB962C8B-B14F-4D97-AF65-F5344CB8AC3E}">
        <p14:creationId xmlns:p14="http://schemas.microsoft.com/office/powerpoint/2010/main" val="277218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B402-0610-0A70-D685-863D3150B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35" y="381020"/>
            <a:ext cx="2190323" cy="12671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26CCF5-DE17-A562-5BEE-7CAB47D1EF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489" y="2244570"/>
            <a:ext cx="1841856" cy="236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ECE7D92-5B9E-F4D4-58D5-0447AAE2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665" y="2530714"/>
            <a:ext cx="4367420" cy="43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адпись 1">
            <a:extLst>
              <a:ext uri="{FF2B5EF4-FFF2-40B4-BE49-F238E27FC236}">
                <a16:creationId xmlns:a16="http://schemas.microsoft.com/office/drawing/2014/main" id="{3809A40D-ADC1-2A95-ED90-FBC11DAA7509}"/>
              </a:ext>
            </a:extLst>
          </p:cNvPr>
          <p:cNvSpPr txBox="1"/>
          <p:nvPr/>
        </p:nvSpPr>
        <p:spPr>
          <a:xfrm>
            <a:off x="4240684" y="3645193"/>
            <a:ext cx="1330325" cy="16046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1">
            <a:extLst>
              <a:ext uri="{FF2B5EF4-FFF2-40B4-BE49-F238E27FC236}">
                <a16:creationId xmlns:a16="http://schemas.microsoft.com/office/drawing/2014/main" id="{B4EF1002-B210-6991-C615-1AB5E18611D3}"/>
              </a:ext>
            </a:extLst>
          </p:cNvPr>
          <p:cNvSpPr txBox="1"/>
          <p:nvPr/>
        </p:nvSpPr>
        <p:spPr>
          <a:xfrm>
            <a:off x="9255193" y="978049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8C022-F04F-BED4-B4EF-C875D91F3187}"/>
              </a:ext>
            </a:extLst>
          </p:cNvPr>
          <p:cNvSpPr txBox="1"/>
          <p:nvPr/>
        </p:nvSpPr>
        <p:spPr>
          <a:xfrm>
            <a:off x="3429203" y="6176466"/>
            <a:ext cx="5314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Яблоко, слива, апельсин, груша</a:t>
            </a:r>
          </a:p>
        </p:txBody>
      </p:sp>
      <p:sp>
        <p:nvSpPr>
          <p:cNvPr id="7" name="Надпись 1">
            <a:extLst>
              <a:ext uri="{FF2B5EF4-FFF2-40B4-BE49-F238E27FC236}">
                <a16:creationId xmlns:a16="http://schemas.microsoft.com/office/drawing/2014/main" id="{1A7109E7-CC88-4ECF-A438-75EFAEFD93F7}"/>
              </a:ext>
            </a:extLst>
          </p:cNvPr>
          <p:cNvSpPr txBox="1"/>
          <p:nvPr/>
        </p:nvSpPr>
        <p:spPr>
          <a:xfrm>
            <a:off x="2344184" y="746136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1">
            <a:extLst>
              <a:ext uri="{FF2B5EF4-FFF2-40B4-BE49-F238E27FC236}">
                <a16:creationId xmlns:a16="http://schemas.microsoft.com/office/drawing/2014/main" id="{DBDD6AA2-B8DA-B276-23DF-9A5D57D9DE86}"/>
              </a:ext>
            </a:extLst>
          </p:cNvPr>
          <p:cNvSpPr txBox="1"/>
          <p:nvPr/>
        </p:nvSpPr>
        <p:spPr>
          <a:xfrm>
            <a:off x="9255193" y="4178449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37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B402-0610-0A70-D685-863D3150B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35" y="381020"/>
            <a:ext cx="2190323" cy="126712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адпись 1">
            <a:extLst>
              <a:ext uri="{FF2B5EF4-FFF2-40B4-BE49-F238E27FC236}">
                <a16:creationId xmlns:a16="http://schemas.microsoft.com/office/drawing/2014/main" id="{3809A40D-ADC1-2A95-ED90-FBC11DAA7509}"/>
              </a:ext>
            </a:extLst>
          </p:cNvPr>
          <p:cNvSpPr txBox="1"/>
          <p:nvPr/>
        </p:nvSpPr>
        <p:spPr>
          <a:xfrm>
            <a:off x="4240684" y="3645193"/>
            <a:ext cx="1330325" cy="160464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1">
            <a:extLst>
              <a:ext uri="{FF2B5EF4-FFF2-40B4-BE49-F238E27FC236}">
                <a16:creationId xmlns:a16="http://schemas.microsoft.com/office/drawing/2014/main" id="{B4EF1002-B210-6991-C615-1AB5E18611D3}"/>
              </a:ext>
            </a:extLst>
          </p:cNvPr>
          <p:cNvSpPr txBox="1"/>
          <p:nvPr/>
        </p:nvSpPr>
        <p:spPr>
          <a:xfrm>
            <a:off x="9255193" y="978049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28C022-F04F-BED4-B4EF-C875D91F3187}"/>
              </a:ext>
            </a:extLst>
          </p:cNvPr>
          <p:cNvSpPr txBox="1"/>
          <p:nvPr/>
        </p:nvSpPr>
        <p:spPr>
          <a:xfrm>
            <a:off x="3429203" y="6176466"/>
            <a:ext cx="5314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Яблоко, слива, апельсин, груша, лимон, ананас</a:t>
            </a:r>
          </a:p>
        </p:txBody>
      </p:sp>
      <p:sp>
        <p:nvSpPr>
          <p:cNvPr id="7" name="Надпись 1">
            <a:extLst>
              <a:ext uri="{FF2B5EF4-FFF2-40B4-BE49-F238E27FC236}">
                <a16:creationId xmlns:a16="http://schemas.microsoft.com/office/drawing/2014/main" id="{1A7109E7-CC88-4ECF-A438-75EFAEFD93F7}"/>
              </a:ext>
            </a:extLst>
          </p:cNvPr>
          <p:cNvSpPr txBox="1"/>
          <p:nvPr/>
        </p:nvSpPr>
        <p:spPr>
          <a:xfrm>
            <a:off x="2344184" y="746136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Надпись 1">
            <a:extLst>
              <a:ext uri="{FF2B5EF4-FFF2-40B4-BE49-F238E27FC236}">
                <a16:creationId xmlns:a16="http://schemas.microsoft.com/office/drawing/2014/main" id="{DBDD6AA2-B8DA-B276-23DF-9A5D57D9DE86}"/>
              </a:ext>
            </a:extLst>
          </p:cNvPr>
          <p:cNvSpPr txBox="1"/>
          <p:nvPr/>
        </p:nvSpPr>
        <p:spPr>
          <a:xfrm>
            <a:off x="9255193" y="4178449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адпись 1">
            <a:extLst>
              <a:ext uri="{FF2B5EF4-FFF2-40B4-BE49-F238E27FC236}">
                <a16:creationId xmlns:a16="http://schemas.microsoft.com/office/drawing/2014/main" id="{1F432BC1-7ABF-BFC7-3F60-22B0D6D1716F}"/>
              </a:ext>
            </a:extLst>
          </p:cNvPr>
          <p:cNvSpPr txBox="1"/>
          <p:nvPr/>
        </p:nvSpPr>
        <p:spPr>
          <a:xfrm>
            <a:off x="7114967" y="2574777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Надпись 1">
            <a:extLst>
              <a:ext uri="{FF2B5EF4-FFF2-40B4-BE49-F238E27FC236}">
                <a16:creationId xmlns:a16="http://schemas.microsoft.com/office/drawing/2014/main" id="{1009D1FF-1D35-DC0D-3C4E-E4E96B4D0BBE}"/>
              </a:ext>
            </a:extLst>
          </p:cNvPr>
          <p:cNvSpPr txBox="1"/>
          <p:nvPr/>
        </p:nvSpPr>
        <p:spPr>
          <a:xfrm>
            <a:off x="1283919" y="4337475"/>
            <a:ext cx="1330325" cy="1604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Ravie" panose="040408050508090206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47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A5FB97C2-588F-5BFF-9117-C2504F0E4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435" b="50000"/>
          <a:stretch/>
        </p:blipFill>
        <p:spPr bwMode="auto">
          <a:xfrm>
            <a:off x="6411272" y="1510748"/>
            <a:ext cx="5436172" cy="506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0F4929BD-926C-803D-0B38-A8CD5DC84DAA}"/>
              </a:ext>
            </a:extLst>
          </p:cNvPr>
          <p:cNvSpPr/>
          <p:nvPr/>
        </p:nvSpPr>
        <p:spPr>
          <a:xfrm>
            <a:off x="674557" y="410817"/>
            <a:ext cx="4122978" cy="1854448"/>
          </a:xfrm>
          <a:prstGeom prst="wedgeRoundRectCallout">
            <a:avLst>
              <a:gd name="adj1" fmla="val 109281"/>
              <a:gd name="adj2" fmla="val 166430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Отлично! 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2326060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74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Ravie</vt:lpstr>
      <vt:lpstr>Tahoma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Фруты что пропало</dc:subject>
  <dc:creator>Шкелтиньш О.Р.</dc:creator>
  <cp:lastModifiedBy>79637354352</cp:lastModifiedBy>
  <cp:revision>16</cp:revision>
  <dcterms:created xsi:type="dcterms:W3CDTF">2020-05-05T09:38:00Z</dcterms:created>
  <dcterms:modified xsi:type="dcterms:W3CDTF">2023-05-25T16:04:06Z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