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accent1">
                <a:lumMod val="5000"/>
                <a:lumOff val="95000"/>
              </a:schemeClr>
            </a:gs>
            <a:gs pos="72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lin ang="966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Образец текста</a:t>
            </a:r>
          </a:p>
          <a:p>
            <a:pPr lvl="1"/>
            <a:r>
              <a:rPr dirty="0"/>
              <a:t>Второй уровень</a:t>
            </a:r>
          </a:p>
          <a:p>
            <a:pPr lvl="2"/>
            <a:r>
              <a:rPr dirty="0"/>
              <a:t>Третий уровень</a:t>
            </a:r>
          </a:p>
          <a:p>
            <a:pPr lvl="3"/>
            <a:r>
              <a:rPr dirty="0"/>
              <a:t>Четвертый уровень</a:t>
            </a:r>
          </a:p>
          <a:p>
            <a:pPr lvl="4"/>
            <a:r>
              <a:rPr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B36B2F-C38F-4718-8A5E-800AB9083F2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84785" y="150495"/>
            <a:ext cx="11722100" cy="500380"/>
          </a:xfrm>
        </p:spPr>
        <p:txBody>
          <a:bodyPr vert="horz" wrap="square" lIns="91440" tIns="45720" rIns="91440" bIns="45720" anchor="b"/>
          <a:lstStyle/>
          <a:p>
            <a:pPr algn="dist" defTabSz="914400">
              <a:buNone/>
            </a:pPr>
            <a:r>
              <a:rPr lang="ru-RU" sz="2400" b="1" kern="12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5153" y="1887441"/>
            <a:ext cx="7084667" cy="3436620"/>
          </a:xfrm>
        </p:spPr>
        <p:txBody>
          <a:bodyPr vert="horz" wrap="square" lIns="91440" tIns="45720" rIns="91440" bIns="45720" anchor="t"/>
          <a:lstStyle/>
          <a:p>
            <a:pPr defTabSz="914400"/>
            <a:r>
              <a:rPr lang="ru-RU" sz="4000" kern="1200" dirty="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ea typeface="+mn-ea"/>
                <a:cs typeface="Wide Latin" panose="020A0A07050505020404" charset="0"/>
              </a:rPr>
              <a:t> </a:t>
            </a:r>
            <a:br>
              <a:rPr lang="ru-RU" sz="4000" kern="1200" dirty="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ea typeface="+mn-ea"/>
                <a:cs typeface="Wide Latin" panose="020A0A07050505020404" charset="0"/>
              </a:rPr>
            </a:br>
            <a:r>
              <a:rPr lang="ru-RU" sz="4000" kern="1200" dirty="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ea typeface="+mn-ea"/>
                <a:cs typeface="Wide Latin" panose="020A0A07050505020404" charset="0"/>
              </a:rPr>
              <a:t>«Птицы. </a:t>
            </a:r>
            <a:br>
              <a:rPr lang="ru-RU" sz="4000" kern="1200" dirty="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ea typeface="+mn-ea"/>
                <a:cs typeface="Wide Latin" panose="020A0A07050505020404" charset="0"/>
              </a:rPr>
            </a:br>
            <a:r>
              <a:rPr lang="ru-RU" sz="4000" kern="1200" dirty="0">
                <a:solidFill>
                  <a:schemeClr val="accent6">
                    <a:lumMod val="50000"/>
                  </a:schemeClr>
                </a:solidFill>
                <a:latin typeface="Wide Latin" panose="020A0A07050505020404" charset="0"/>
                <a:ea typeface="+mn-ea"/>
                <a:cs typeface="Wide Latin" panose="020A0A07050505020404" charset="0"/>
              </a:rPr>
              <a:t>Что перепутал художник ?»</a:t>
            </a: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3508"/>
          <a:stretch>
            <a:fillRect/>
          </a:stretch>
        </p:blipFill>
        <p:spPr>
          <a:xfrm>
            <a:off x="7449820" y="763905"/>
            <a:ext cx="4805045" cy="60915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1132205" y="6309360"/>
            <a:ext cx="50634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chemeClr val="accent4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  <p:transition advTm="2953"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3"/>
          <a:srcRect t="10680" b="14682"/>
          <a:stretch>
            <a:fillRect/>
          </a:stretch>
        </p:blipFill>
        <p:spPr>
          <a:xfrm>
            <a:off x="-28575" y="-25400"/>
            <a:ext cx="12282805" cy="6908800"/>
          </a:xfrm>
          <a:prstGeom prst="rect">
            <a:avLst/>
          </a:prstGeom>
        </p:spPr>
      </p:pic>
    </p:spTree>
  </p:cSld>
  <p:clrMapOvr>
    <a:masterClrMapping/>
  </p:clrMapOvr>
  <p:transition advTm="10922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 t="8431" b="50750"/>
          <a:stretch>
            <a:fillRect/>
          </a:stretch>
        </p:blipFill>
        <p:spPr>
          <a:xfrm>
            <a:off x="-3810" y="-19050"/>
            <a:ext cx="12211685" cy="6860540"/>
          </a:xfrm>
          <a:prstGeom prst="rect">
            <a:avLst/>
          </a:prstGeom>
        </p:spPr>
      </p:pic>
    </p:spTree>
  </p:cSld>
  <p:clrMapOvr>
    <a:masterClrMapping/>
  </p:clrMapOvr>
  <p:transition advTm="10968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 t="57693" b="2860"/>
          <a:stretch>
            <a:fillRect/>
          </a:stretch>
        </p:blipFill>
        <p:spPr>
          <a:xfrm>
            <a:off x="15240" y="7620"/>
            <a:ext cx="12161520" cy="6826250"/>
          </a:xfrm>
          <a:prstGeom prst="rect">
            <a:avLst/>
          </a:prstGeom>
        </p:spPr>
      </p:pic>
    </p:spTree>
  </p:cSld>
  <p:clrMapOvr>
    <a:masterClrMapping/>
  </p:clrMapOvr>
  <p:transition advTm="10968"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rcRect t="12667" b="31574"/>
          <a:stretch>
            <a:fillRect/>
          </a:stretch>
        </p:blipFill>
        <p:spPr>
          <a:xfrm>
            <a:off x="-12065" y="0"/>
            <a:ext cx="12239625" cy="6840855"/>
          </a:xfrm>
          <a:prstGeom prst="rect">
            <a:avLst/>
          </a:prstGeom>
        </p:spPr>
      </p:pic>
    </p:spTree>
  </p:cSld>
  <p:clrMapOvr>
    <a:masterClrMapping/>
  </p:clrMapOvr>
  <p:transition advTm="11015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70000">
              <a:schemeClr val="accent1">
                <a:lumMod val="5000"/>
                <a:lumOff val="95000"/>
              </a:schemeClr>
            </a:gs>
            <a:gs pos="90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Замещающее 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515" r="-190"/>
          <a:stretch>
            <a:fillRect/>
          </a:stretch>
        </p:blipFill>
        <p:spPr>
          <a:xfrm>
            <a:off x="2776855" y="58420"/>
            <a:ext cx="3686175" cy="6741160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49" t="13085" r="40671" b="22073"/>
          <a:stretch>
            <a:fillRect/>
          </a:stretch>
        </p:blipFill>
        <p:spPr>
          <a:xfrm>
            <a:off x="8251190" y="219075"/>
            <a:ext cx="1548130" cy="296418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49" t="13085" r="40671" b="22073"/>
          <a:stretch>
            <a:fillRect/>
          </a:stretch>
        </p:blipFill>
        <p:spPr>
          <a:xfrm>
            <a:off x="9643745" y="219075"/>
            <a:ext cx="1548130" cy="296418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49" t="13085" r="40671" b="22073"/>
          <a:stretch>
            <a:fillRect/>
          </a:stretch>
        </p:blipFill>
        <p:spPr>
          <a:xfrm>
            <a:off x="6703060" y="219075"/>
            <a:ext cx="1548130" cy="2964180"/>
          </a:xfrm>
          <a:prstGeom prst="rect">
            <a:avLst/>
          </a:prstGeom>
        </p:spPr>
      </p:pic>
    </p:spTree>
  </p:cSld>
  <p:clrMapOvr>
    <a:masterClrMapping/>
  </p:clrMapOvr>
  <p:transition advTm="2219">
    <p:pull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Широкоэкранный</PresentationFormat>
  <Paragraphs>3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Птицы. Что перпутал художник.</dc:subject>
  <dc:creator>Шкелтиньш О.Р.</dc:creator>
  <cp:lastModifiedBy>79637354352</cp:lastModifiedBy>
  <cp:revision>6</cp:revision>
  <dcterms:created xsi:type="dcterms:W3CDTF">2016-02-26T07:29:00Z</dcterms:created>
  <dcterms:modified xsi:type="dcterms:W3CDTF">2023-05-25T16:54:26Z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