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3" r:id="rId4"/>
    <p:sldId id="261" r:id="rId5"/>
    <p:sldId id="264" r:id="rId6"/>
    <p:sldId id="262" r:id="rId7"/>
    <p:sldId id="265" r:id="rId8"/>
    <p:sldId id="272" r:id="rId9"/>
    <p:sldId id="260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932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 b="9564"/>
          <a:stretch>
            <a:fillRect/>
          </a:stretch>
        </p:blipFill>
        <p:spPr>
          <a:xfrm>
            <a:off x="-17145" y="-8890"/>
            <a:ext cx="12214225" cy="691832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82880" y="167005"/>
            <a:ext cx="11872595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80000"/>
              </a:lnSpc>
            </a:pPr>
            <a:r>
              <a:rPr lang="ru-RU" altLang="en-US" sz="24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83515" y="4197350"/>
            <a:ext cx="4553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 b="1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СУКОКУ «НАСЕКОМЫЕ»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2299970" y="6397625"/>
            <a:ext cx="48691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85840" cy="1325880"/>
          </a:xfrm>
        </p:spPr>
        <p:txBody>
          <a:bodyPr>
            <a:normAutofit fontScale="90000"/>
          </a:bodyPr>
          <a:lstStyle/>
          <a:p>
            <a:pPr algn="ctr"/>
            <a:br>
              <a:rPr lang="ru-RU" altLang="en-US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altLang="en-US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МОЛОДЕЦ!</a:t>
            </a:r>
          </a:p>
        </p:txBody>
      </p:sp>
      <p:pic>
        <p:nvPicPr>
          <p:cNvPr id="6" name="Замещающее содержимое 5"/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7F6F7">
                  <a:alpha val="100000"/>
                </a:srgbClr>
              </a:clrFrom>
              <a:clrTo>
                <a:srgbClr val="F7F6F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515" y="29210"/>
            <a:ext cx="5350510" cy="6331585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1174750" y="179705"/>
            <a:ext cx="5748655" cy="2047875"/>
          </a:xfrm>
          <a:prstGeom prst="cloudCallout">
            <a:avLst>
              <a:gd name="adj1" fmla="val 73958"/>
              <a:gd name="adj2" fmla="val 45906"/>
            </a:avLst>
          </a:prstGeom>
          <a:noFill/>
          <a:ln w="57150"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9" name="Замещающее содержимое 8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 l="10918" t="33021"/>
          <a:stretch>
            <a:fillRect/>
          </a:stretch>
        </p:blipFill>
        <p:spPr>
          <a:xfrm>
            <a:off x="-33655" y="4787265"/>
            <a:ext cx="7262495" cy="2044065"/>
          </a:xfrm>
          <a:prstGeom prst="rect">
            <a:avLst/>
          </a:prstGeom>
        </p:spPr>
      </p:pic>
      <p:pic>
        <p:nvPicPr>
          <p:cNvPr id="10" name="Замещающее содержимо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33021" r="10918"/>
          <a:stretch>
            <a:fillRect/>
          </a:stretch>
        </p:blipFill>
        <p:spPr>
          <a:xfrm>
            <a:off x="4983480" y="4787265"/>
            <a:ext cx="7229475" cy="204406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</a:t>
                      </a:r>
                      <a:r>
                        <a:rPr lang="ru-RU" altLang="en-US" sz="80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626745" y="4324350"/>
            <a:ext cx="1908810" cy="191706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4784090" y="307975"/>
            <a:ext cx="1908810" cy="191706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2719070" y="2345055"/>
            <a:ext cx="1908810" cy="191706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050" y="410845"/>
            <a:ext cx="1754505" cy="181419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3375" y="4432935"/>
            <a:ext cx="1754505" cy="181419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3935" y="4438650"/>
            <a:ext cx="1754505" cy="1814195"/>
          </a:xfrm>
          <a:prstGeom prst="rect">
            <a:avLst/>
          </a:prstGeom>
        </p:spPr>
      </p:pic>
      <p:pic>
        <p:nvPicPr>
          <p:cNvPr id="25" name="МУРАШ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9636760" y="250825"/>
            <a:ext cx="1908810" cy="191706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990" y="2554605"/>
            <a:ext cx="2052320" cy="170751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7310" y="517525"/>
            <a:ext cx="2052320" cy="170751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880" y="4429125"/>
            <a:ext cx="2052320" cy="1707515"/>
          </a:xfrm>
          <a:prstGeom prst="rect">
            <a:avLst/>
          </a:prstGeom>
        </p:spPr>
      </p:pic>
      <p:pic>
        <p:nvPicPr>
          <p:cNvPr id="33" name="Бабочка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5005" y="2554605"/>
            <a:ext cx="2052320" cy="170751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           </a:t>
                      </a:r>
                      <a:endParaRPr lang="ru-RU" altLang="en-US" sz="80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626745" y="4324350"/>
            <a:ext cx="1908810" cy="191706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4784090" y="307975"/>
            <a:ext cx="1908810" cy="191706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2719070" y="2345055"/>
            <a:ext cx="1908810" cy="191706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050" y="410845"/>
            <a:ext cx="1754505" cy="181419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3375" y="4432935"/>
            <a:ext cx="1754505" cy="1814195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8116"/>
          <a:stretch>
            <a:fillRect/>
          </a:stretch>
        </p:blipFill>
        <p:spPr>
          <a:xfrm>
            <a:off x="9636760" y="250825"/>
            <a:ext cx="1908810" cy="191706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990" y="2554605"/>
            <a:ext cx="2052320" cy="170751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7310" y="517525"/>
            <a:ext cx="2052320" cy="170751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880" y="4429125"/>
            <a:ext cx="2052320" cy="170751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65005" y="2554605"/>
            <a:ext cx="2052320" cy="170751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1560" y="2447925"/>
            <a:ext cx="1754505" cy="181419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B05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1010285" y="369570"/>
            <a:ext cx="1224280" cy="189801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3209925" y="4343400"/>
            <a:ext cx="1224280" cy="1898015"/>
          </a:xfrm>
          <a:prstGeom prst="rect">
            <a:avLst/>
          </a:prstGeom>
        </p:spPr>
      </p:pic>
      <p:pic>
        <p:nvPicPr>
          <p:cNvPr id="13" name="Кузнечик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10030460" y="317500"/>
            <a:ext cx="1224280" cy="18980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5244465" y="2354580"/>
            <a:ext cx="1224280" cy="189801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0245" y="2402840"/>
            <a:ext cx="1730375" cy="189039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3830" y="464185"/>
            <a:ext cx="1730375" cy="1890395"/>
          </a:xfrm>
          <a:prstGeom prst="rect">
            <a:avLst/>
          </a:prstGeom>
        </p:spPr>
      </p:pic>
      <p:pic>
        <p:nvPicPr>
          <p:cNvPr id="18" name="Жук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36760" y="4394835"/>
            <a:ext cx="1730375" cy="189039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" y="4649470"/>
            <a:ext cx="1910715" cy="127762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250" y="2709545"/>
            <a:ext cx="1910715" cy="127762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5040" y="680085"/>
            <a:ext cx="1910715" cy="127762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5210" y="4343400"/>
            <a:ext cx="1730375" cy="189039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B05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1010285" y="369570"/>
            <a:ext cx="1224280" cy="189801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3209925" y="4343400"/>
            <a:ext cx="1224280" cy="189801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10030460" y="317500"/>
            <a:ext cx="1224280" cy="18980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6623"/>
          <a:stretch>
            <a:fillRect/>
          </a:stretch>
        </p:blipFill>
        <p:spPr>
          <a:xfrm>
            <a:off x="5244465" y="2354580"/>
            <a:ext cx="1224280" cy="189801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0245" y="2402840"/>
            <a:ext cx="1730375" cy="189039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3830" y="464185"/>
            <a:ext cx="1730375" cy="189039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36760" y="4343400"/>
            <a:ext cx="1730375" cy="189039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" y="4649470"/>
            <a:ext cx="1910715" cy="127762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5040" y="680085"/>
            <a:ext cx="1910715" cy="127762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5210" y="4343400"/>
            <a:ext cx="1730375" cy="18903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7800" y="2708910"/>
            <a:ext cx="1910715" cy="127762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 </a:t>
            </a:r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0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4970" y="2465070"/>
            <a:ext cx="1544955" cy="1677670"/>
          </a:xfrm>
          <a:prstGeom prst="rect">
            <a:avLst/>
          </a:prstGeom>
        </p:spPr>
      </p:pic>
      <p:pic>
        <p:nvPicPr>
          <p:cNvPr id="7" name="Гус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08845" y="2464435"/>
            <a:ext cx="1544955" cy="167767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556260"/>
            <a:ext cx="1544955" cy="167767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3480" y="4438650"/>
            <a:ext cx="1544955" cy="167767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0595" y="2546985"/>
            <a:ext cx="1767840" cy="159575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2085" y="572135"/>
            <a:ext cx="1767840" cy="159575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2170" y="468630"/>
            <a:ext cx="1767840" cy="159575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0680" y="4438650"/>
            <a:ext cx="1545590" cy="1545590"/>
          </a:xfrm>
          <a:prstGeom prst="rect">
            <a:avLst/>
          </a:prstGeom>
        </p:spPr>
      </p:pic>
      <p:pic>
        <p:nvPicPr>
          <p:cNvPr id="20" name="черв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2170" y="4504690"/>
            <a:ext cx="1545590" cy="154559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" y="2530475"/>
            <a:ext cx="1545590" cy="154559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2845" y="622300"/>
            <a:ext cx="1545590" cy="154559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 </a:t>
            </a:r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0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4970" y="2465070"/>
            <a:ext cx="1544955" cy="167767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08845" y="2464435"/>
            <a:ext cx="1544955" cy="167767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556260"/>
            <a:ext cx="1544955" cy="167767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3480" y="4438650"/>
            <a:ext cx="1544955" cy="167767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0595" y="2546985"/>
            <a:ext cx="1767840" cy="159575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2085" y="572135"/>
            <a:ext cx="1767840" cy="159575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0680" y="4438650"/>
            <a:ext cx="1545590" cy="154559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2170" y="4504690"/>
            <a:ext cx="1545590" cy="154559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" y="2530475"/>
            <a:ext cx="1545590" cy="154559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2845" y="622300"/>
            <a:ext cx="1545590" cy="154559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075" y="4504690"/>
            <a:ext cx="1767840" cy="159575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70C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000">
                          <a:solidFill>
                            <a:srgbClr val="FFC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пцел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8355" y="4438650"/>
            <a:ext cx="1854835" cy="185483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5690" y="2402205"/>
            <a:ext cx="1854835" cy="185483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9920" y="470535"/>
            <a:ext cx="1854835" cy="185483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635" y="4569460"/>
            <a:ext cx="1722120" cy="148844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2415" y="2559685"/>
            <a:ext cx="1722120" cy="148844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3145" y="679450"/>
            <a:ext cx="1722120" cy="1488440"/>
          </a:xfrm>
          <a:prstGeom prst="rect">
            <a:avLst/>
          </a:prstGeom>
        </p:spPr>
      </p:pic>
      <p:pic>
        <p:nvPicPr>
          <p:cNvPr id="15" name="ком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1540" y="547370"/>
            <a:ext cx="1722120" cy="148844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7480" y="522605"/>
            <a:ext cx="1951990" cy="180276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6450" y="2402205"/>
            <a:ext cx="1951990" cy="18027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2415" y="4385945"/>
            <a:ext cx="1854835" cy="185483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5690" y="4385945"/>
            <a:ext cx="1951990" cy="180276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509270" y="365125"/>
          <a:ext cx="6328410" cy="587629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10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 sz="8000">
                          <a:solidFill>
                            <a:srgbClr val="0070C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0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23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36760" y="36512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620250" y="2402205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9636760" y="4438650"/>
            <a:ext cx="2011680" cy="18027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8355" y="4438650"/>
            <a:ext cx="1854835" cy="185483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3145" y="2454275"/>
            <a:ext cx="1854835" cy="185483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" y="470535"/>
            <a:ext cx="1854835" cy="185483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635" y="4569460"/>
            <a:ext cx="1722120" cy="148844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2415" y="2559685"/>
            <a:ext cx="1722120" cy="148844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3145" y="679450"/>
            <a:ext cx="1722120" cy="148844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1540" y="547370"/>
            <a:ext cx="1722120" cy="148844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7480" y="522605"/>
            <a:ext cx="1951990" cy="180276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2415" y="4385945"/>
            <a:ext cx="1854835" cy="185483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5690" y="4385945"/>
            <a:ext cx="1951990" cy="18027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025" y="2454275"/>
            <a:ext cx="1951990" cy="180276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</Words>
  <Application>Microsoft Office PowerPoint</Application>
  <PresentationFormat>Широкоэкранный</PresentationFormat>
  <Paragraphs>99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 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Судоку. Насекомые.</dc:subject>
  <dc:creator>Шкелтиньш О.Р.</dc:creator>
  <cp:lastModifiedBy>79637354352</cp:lastModifiedBy>
  <cp:revision>6</cp:revision>
  <dcterms:created xsi:type="dcterms:W3CDTF">2020-04-20T15:02:00Z</dcterms:created>
  <dcterms:modified xsi:type="dcterms:W3CDTF">2023-05-25T16:49:19Z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