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D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56929-5574-49B8-9A03-8147D6EAD9D0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2F2FB-B38A-4423-BCAA-0870E6607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7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02F2FB-B38A-4423-BCAA-0870E660708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2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1000">
              <a:schemeClr val="bg1"/>
            </a:gs>
            <a:gs pos="99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  <a:gs pos="100000">
              <a:schemeClr val="bg2">
                <a:lumMod val="9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slide" Target="slide4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2" Type="http://schemas.openxmlformats.org/officeDocument/2006/relationships/image" Target="../media/image5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3.xml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slide" Target="slide4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slide" Target="slide4.xml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3.xml"/><Relationship Id="rId12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slide" Target="slide4.xml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795" y="149225"/>
            <a:ext cx="11745595" cy="489585"/>
          </a:xfrm>
        </p:spPr>
        <p:txBody>
          <a:bodyPr>
            <a:normAutofit/>
          </a:bodyPr>
          <a:lstStyle/>
          <a:p>
            <a:pPr algn="dist"/>
            <a:r>
              <a:rPr lang="ru-RU" sz="2400">
                <a:solidFill>
                  <a:schemeClr val="accent3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923" y="1088182"/>
            <a:ext cx="6399992" cy="281432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 err="1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Судоку</a:t>
            </a: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 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«Школьные принадлежности»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6110" y="2914109"/>
            <a:ext cx="943610" cy="153035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2402" y="3902502"/>
            <a:ext cx="1770380" cy="1770380"/>
          </a:xfrm>
          <a:prstGeom prst="rect">
            <a:avLst/>
          </a:prstGeom>
        </p:spPr>
      </p:pic>
      <p:sp>
        <p:nvSpPr>
          <p:cNvPr id="12" name="Текстовое поле 11"/>
          <p:cNvSpPr txBox="1"/>
          <p:nvPr/>
        </p:nvSpPr>
        <p:spPr>
          <a:xfrm>
            <a:off x="569595" y="6132195"/>
            <a:ext cx="64531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spc="890" dirty="0" err="1">
                <a:latin typeface="Times New Roman" panose="02020603050405020304" charset="0"/>
                <a:cs typeface="Times New Roman" panose="02020603050405020304" charset="0"/>
              </a:rPr>
              <a:t>Шкелтиньш</a:t>
            </a:r>
            <a:r>
              <a:rPr lang="ru-RU" altLang="en-US" sz="2400" spc="890" dirty="0">
                <a:latin typeface="Times New Roman" panose="02020603050405020304" charset="0"/>
                <a:cs typeface="Times New Roman" panose="02020603050405020304" charset="0"/>
              </a:rPr>
              <a:t> О.Р.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A1A858-F987-41AE-A3DF-FB7BCD65CB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2898" y="2290445"/>
            <a:ext cx="3596984" cy="4432697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6945"/>
          <a:stretch>
            <a:fillRect/>
          </a:stretch>
        </p:blipFill>
        <p:spPr>
          <a:xfrm>
            <a:off x="7950517" y="1066456"/>
            <a:ext cx="1261745" cy="18122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>
            <p:extLst>
              <p:ext uri="{D42A27DB-BD31-4B8C-83A1-F6EECF244321}">
                <p14:modId xmlns:p14="http://schemas.microsoft.com/office/powerpoint/2010/main" val="1601217223"/>
              </p:ext>
            </p:extLst>
          </p:nvPr>
        </p:nvGraphicFramePr>
        <p:xfrm>
          <a:off x="208280" y="170180"/>
          <a:ext cx="7962900" cy="65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96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3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Wide Latin" panose="020A0A07050505020404" charset="0"/>
                          <a:cs typeface="Wide Latin" panose="020A0A07050505020404" charset="0"/>
                        </a:rPr>
                        <a:t>  </a:t>
                      </a:r>
                      <a:endParaRPr lang="ru-RU" altLang="en-US" sz="96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4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3480" y="17018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9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63480" y="1806575"/>
            <a:ext cx="1783715" cy="1457960"/>
          </a:xfrm>
          <a:prstGeom prst="rect">
            <a:avLst/>
          </a:prstGeom>
          <a:gradFill>
            <a:gsLst>
              <a:gs pos="76000">
                <a:schemeClr val="bg1"/>
              </a:gs>
              <a:gs pos="87000">
                <a:schemeClr val="bg1">
                  <a:lumMod val="95000"/>
                </a:schemeClr>
              </a:gs>
              <a:gs pos="97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63480" y="3518535"/>
            <a:ext cx="1783715" cy="1457960"/>
          </a:xfrm>
          <a:prstGeom prst="rect">
            <a:avLst/>
          </a:prstGeom>
          <a:gradFill>
            <a:gsLst>
              <a:gs pos="80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63480" y="522986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A6A600-D9A8-4949-8928-D87BE69E3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7760">
            <a:off x="341726" y="2225163"/>
            <a:ext cx="1689650" cy="844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E976D-B77A-42A0-A6DF-6660763D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707" y="470451"/>
            <a:ext cx="1255643" cy="12556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12808E-8141-4FCA-A257-071555E2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389" y="192405"/>
            <a:ext cx="1687672" cy="154832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4B598B-C7BE-4828-9DD8-367DA21933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27" y="499427"/>
            <a:ext cx="1355469" cy="9342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BA19E4-6D86-4B8F-ADFF-4F810D12D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455" y="5492455"/>
            <a:ext cx="1353429" cy="93276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4FD0AD17-8F71-4689-B602-48B3D15DE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0" y="2098744"/>
            <a:ext cx="1353429" cy="93276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5AB27CA-0386-4F4E-91B2-102CDF3C3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7394" y="296690"/>
            <a:ext cx="1255885" cy="125588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D6BB801-2593-42A7-BC57-E625F009A2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8457" y="3473256"/>
            <a:ext cx="1688738" cy="1548518"/>
          </a:xfrm>
          <a:prstGeom prst="rect">
            <a:avLst/>
          </a:prstGeom>
        </p:spPr>
      </p:pic>
      <p:pic>
        <p:nvPicPr>
          <p:cNvPr id="43" name="Рисунок 42">
            <a:hlinkClick r:id="rId9" action="ppaction://hlinksldjump"/>
            <a:extLst>
              <a:ext uri="{FF2B5EF4-FFF2-40B4-BE49-F238E27FC236}">
                <a16:creationId xmlns:a16="http://schemas.microsoft.com/office/drawing/2014/main" id="{D5F794B3-B7ED-4332-A14F-D3323C620C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6470" y="5067053"/>
            <a:ext cx="1877731" cy="166435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2692297-290A-40B6-B68B-DBE369911D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80" y="4997540"/>
            <a:ext cx="1877731" cy="16643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D677A84-7EC9-4310-96B2-4C88EBBF9F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695" y="1967955"/>
            <a:ext cx="1255885" cy="125588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F2EE2E0-0478-4F7A-A849-323D0A3E6B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570" y="3517513"/>
            <a:ext cx="1255885" cy="125588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AD11465-88C2-491B-8111-B082191E36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7981" y="3427977"/>
            <a:ext cx="1688738" cy="154851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3FAAEF9-0AD7-4777-B766-31757E3588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9555" y="5022657"/>
            <a:ext cx="1688738" cy="1548518"/>
          </a:xfrm>
          <a:prstGeom prst="rect">
            <a:avLst/>
          </a:prstGeom>
        </p:spPr>
      </p:pic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C54EBFFA-7F47-4049-AD63-D1DAEB3D74E8}"/>
              </a:ext>
            </a:extLst>
          </p:cNvPr>
          <p:cNvSpPr/>
          <p:nvPr/>
        </p:nvSpPr>
        <p:spPr>
          <a:xfrm>
            <a:off x="4351802" y="296690"/>
            <a:ext cx="1687672" cy="134485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1663F145-1C2A-4856-A5A1-A38755647259}"/>
              </a:ext>
            </a:extLst>
          </p:cNvPr>
          <p:cNvSpPr/>
          <p:nvPr/>
        </p:nvSpPr>
        <p:spPr>
          <a:xfrm>
            <a:off x="2379103" y="1927260"/>
            <a:ext cx="1637641" cy="13372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D522869-201D-4E12-94C9-E9F3B5F0A461}"/>
              </a:ext>
            </a:extLst>
          </p:cNvPr>
          <p:cNvSpPr/>
          <p:nvPr/>
        </p:nvSpPr>
        <p:spPr>
          <a:xfrm>
            <a:off x="4351802" y="3517513"/>
            <a:ext cx="1687672" cy="145898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6550E87-62F7-4ECC-AB84-755BE646EA24}"/>
              </a:ext>
            </a:extLst>
          </p:cNvPr>
          <p:cNvSpPr/>
          <p:nvPr/>
        </p:nvSpPr>
        <p:spPr>
          <a:xfrm>
            <a:off x="6377981" y="5229860"/>
            <a:ext cx="1613080" cy="12924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D901C1E-5706-4791-B1D4-CEB7EE6717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0510" y="2181190"/>
            <a:ext cx="1353429" cy="9327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6AAF733-9A1A-43AE-9B9E-CEAD9A625A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11999" y="3414828"/>
            <a:ext cx="1877731" cy="1664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08280" y="170180"/>
          <a:ext cx="7962900" cy="65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96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3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Wide Latin" panose="020A0A07050505020404" charset="0"/>
                          <a:cs typeface="Wide Latin" panose="020A0A07050505020404" charset="0"/>
                        </a:rPr>
                        <a:t>  </a:t>
                      </a:r>
                      <a:endParaRPr lang="ru-RU" altLang="en-US" sz="96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4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3480" y="17018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9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63480" y="1806575"/>
            <a:ext cx="1783715" cy="1457960"/>
          </a:xfrm>
          <a:prstGeom prst="rect">
            <a:avLst/>
          </a:prstGeom>
          <a:gradFill>
            <a:gsLst>
              <a:gs pos="76000">
                <a:schemeClr val="bg1"/>
              </a:gs>
              <a:gs pos="87000">
                <a:schemeClr val="bg1">
                  <a:lumMod val="95000"/>
                </a:schemeClr>
              </a:gs>
              <a:gs pos="97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63480" y="3518535"/>
            <a:ext cx="1783715" cy="1457960"/>
          </a:xfrm>
          <a:prstGeom prst="rect">
            <a:avLst/>
          </a:prstGeom>
          <a:gradFill>
            <a:gsLst>
              <a:gs pos="80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63480" y="522986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/>
              <a:t>с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A6A600-D9A8-4949-8928-D87BE69E3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7760">
            <a:off x="341726" y="2225163"/>
            <a:ext cx="1689650" cy="844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E976D-B77A-42A0-A6DF-6660763D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707" y="470451"/>
            <a:ext cx="1255643" cy="12556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12808E-8141-4FCA-A257-071555E2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389" y="192405"/>
            <a:ext cx="1687672" cy="154832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4B598B-C7BE-4828-9DD8-367DA21933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27" y="499427"/>
            <a:ext cx="1355469" cy="9342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BA19E4-6D86-4B8F-ADFF-4F810D12D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455" y="5492455"/>
            <a:ext cx="1353429" cy="932769"/>
          </a:xfrm>
          <a:prstGeom prst="rect">
            <a:avLst/>
          </a:prstGeom>
        </p:spPr>
      </p:pic>
      <p:pic>
        <p:nvPicPr>
          <p:cNvPr id="38" name="Рисунок 37">
            <a:hlinkClick r:id="rId7" action="ppaction://hlinksldjump"/>
            <a:extLst>
              <a:ext uri="{FF2B5EF4-FFF2-40B4-BE49-F238E27FC236}">
                <a16:creationId xmlns:a16="http://schemas.microsoft.com/office/drawing/2014/main" id="{4FD0AD17-8F71-4689-B602-48B3D15DE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0" y="2098744"/>
            <a:ext cx="1353429" cy="93276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5AB27CA-0386-4F4E-91B2-102CDF3C38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394" y="296690"/>
            <a:ext cx="1255885" cy="1255885"/>
          </a:xfrm>
          <a:prstGeom prst="rect">
            <a:avLst/>
          </a:prstGeom>
        </p:spPr>
      </p:pic>
      <p:pic>
        <p:nvPicPr>
          <p:cNvPr id="42" name="Рисунок 41">
            <a:hlinkClick r:id="rId9" action="ppaction://hlinksldjump"/>
            <a:extLst>
              <a:ext uri="{FF2B5EF4-FFF2-40B4-BE49-F238E27FC236}">
                <a16:creationId xmlns:a16="http://schemas.microsoft.com/office/drawing/2014/main" id="{BD6BB801-2593-42A7-BC57-E625F009A2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8457" y="3473256"/>
            <a:ext cx="1688738" cy="1548518"/>
          </a:xfrm>
          <a:prstGeom prst="rect">
            <a:avLst/>
          </a:prstGeom>
        </p:spPr>
      </p:pic>
      <p:pic>
        <p:nvPicPr>
          <p:cNvPr id="43" name="Рисунок 42">
            <a:hlinkClick r:id="rId7" action="ppaction://hlinksldjump"/>
            <a:extLst>
              <a:ext uri="{FF2B5EF4-FFF2-40B4-BE49-F238E27FC236}">
                <a16:creationId xmlns:a16="http://schemas.microsoft.com/office/drawing/2014/main" id="{D5F794B3-B7ED-4332-A14F-D3323C620C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9730" y="102921"/>
            <a:ext cx="1877731" cy="166435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2692297-290A-40B6-B68B-DBE369911D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280" y="4997540"/>
            <a:ext cx="1877731" cy="16643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D677A84-7EC9-4310-96B2-4C88EBBF9F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695" y="1967955"/>
            <a:ext cx="1255885" cy="125588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F2EE2E0-0478-4F7A-A849-323D0A3E6B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570" y="3517513"/>
            <a:ext cx="1255885" cy="125588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AD11465-88C2-491B-8111-B082191E3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7981" y="3427977"/>
            <a:ext cx="1688738" cy="154851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3FAAEF9-0AD7-4777-B766-31757E3588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9555" y="5022657"/>
            <a:ext cx="1688738" cy="1548518"/>
          </a:xfrm>
          <a:prstGeom prst="rect">
            <a:avLst/>
          </a:prstGeom>
        </p:spPr>
      </p:pic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1663F145-1C2A-4856-A5A1-A38755647259}"/>
              </a:ext>
            </a:extLst>
          </p:cNvPr>
          <p:cNvSpPr/>
          <p:nvPr/>
        </p:nvSpPr>
        <p:spPr>
          <a:xfrm>
            <a:off x="2379103" y="1927260"/>
            <a:ext cx="1637641" cy="13372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D522869-201D-4E12-94C9-E9F3B5F0A461}"/>
              </a:ext>
            </a:extLst>
          </p:cNvPr>
          <p:cNvSpPr/>
          <p:nvPr/>
        </p:nvSpPr>
        <p:spPr>
          <a:xfrm>
            <a:off x="4351802" y="3517513"/>
            <a:ext cx="1687672" cy="145898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6550E87-62F7-4ECC-AB84-755BE646EA24}"/>
              </a:ext>
            </a:extLst>
          </p:cNvPr>
          <p:cNvSpPr/>
          <p:nvPr/>
        </p:nvSpPr>
        <p:spPr>
          <a:xfrm>
            <a:off x="6377981" y="5229860"/>
            <a:ext cx="1613080" cy="12924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D901C1E-5706-4791-B1D4-CEB7EE6717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0510" y="2181190"/>
            <a:ext cx="1353429" cy="9327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6AAF733-9A1A-43AE-9B9E-CEAD9A625A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1999" y="3414828"/>
            <a:ext cx="1877731" cy="166435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0BC414-C8F2-48E9-A9D5-AEBBE38AD0F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63480" y="5126663"/>
            <a:ext cx="1871634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1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08280" y="170180"/>
          <a:ext cx="7962900" cy="65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96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3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Wide Latin" panose="020A0A07050505020404" charset="0"/>
                          <a:cs typeface="Wide Latin" panose="020A0A07050505020404" charset="0"/>
                        </a:rPr>
                        <a:t>  </a:t>
                      </a:r>
                      <a:endParaRPr lang="ru-RU" altLang="en-US" sz="96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4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3480" y="17018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9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63480" y="1806575"/>
            <a:ext cx="1783715" cy="1457960"/>
          </a:xfrm>
          <a:prstGeom prst="rect">
            <a:avLst/>
          </a:prstGeom>
          <a:gradFill>
            <a:gsLst>
              <a:gs pos="76000">
                <a:schemeClr val="bg1"/>
              </a:gs>
              <a:gs pos="87000">
                <a:schemeClr val="bg1">
                  <a:lumMod val="95000"/>
                </a:schemeClr>
              </a:gs>
              <a:gs pos="97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63480" y="3518535"/>
            <a:ext cx="1783715" cy="1457960"/>
          </a:xfrm>
          <a:prstGeom prst="rect">
            <a:avLst/>
          </a:prstGeom>
          <a:gradFill>
            <a:gsLst>
              <a:gs pos="80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63480" y="522986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A6A600-D9A8-4949-8928-D87BE69E3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7760">
            <a:off x="341726" y="2225163"/>
            <a:ext cx="1689650" cy="844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E976D-B77A-42A0-A6DF-6660763D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707" y="470451"/>
            <a:ext cx="1255643" cy="12556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12808E-8141-4FCA-A257-071555E2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389" y="192405"/>
            <a:ext cx="1687672" cy="154832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4B598B-C7BE-4828-9DD8-367DA21933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27" y="499427"/>
            <a:ext cx="1355469" cy="9342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BA19E4-6D86-4B8F-ADFF-4F810D12D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455" y="5492455"/>
            <a:ext cx="1353429" cy="932769"/>
          </a:xfrm>
          <a:prstGeom prst="rect">
            <a:avLst/>
          </a:prstGeom>
        </p:spPr>
      </p:pic>
      <p:pic>
        <p:nvPicPr>
          <p:cNvPr id="38" name="Рисунок 37">
            <a:hlinkClick r:id="rId7" action="ppaction://hlinksldjump"/>
            <a:extLst>
              <a:ext uri="{FF2B5EF4-FFF2-40B4-BE49-F238E27FC236}">
                <a16:creationId xmlns:a16="http://schemas.microsoft.com/office/drawing/2014/main" id="{4FD0AD17-8F71-4689-B602-48B3D15DE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0" y="2098744"/>
            <a:ext cx="1353429" cy="93276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5AB27CA-0386-4F4E-91B2-102CDF3C38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394" y="296690"/>
            <a:ext cx="1255885" cy="1255885"/>
          </a:xfrm>
          <a:prstGeom prst="rect">
            <a:avLst/>
          </a:prstGeom>
        </p:spPr>
      </p:pic>
      <p:pic>
        <p:nvPicPr>
          <p:cNvPr id="42" name="Рисунок 41">
            <a:hlinkClick r:id="rId9" action="ppaction://hlinksldjump"/>
            <a:extLst>
              <a:ext uri="{FF2B5EF4-FFF2-40B4-BE49-F238E27FC236}">
                <a16:creationId xmlns:a16="http://schemas.microsoft.com/office/drawing/2014/main" id="{BD6BB801-2593-42A7-BC57-E625F009A2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4927" y="1785405"/>
            <a:ext cx="1688738" cy="1548518"/>
          </a:xfrm>
          <a:prstGeom prst="rect">
            <a:avLst/>
          </a:prstGeom>
        </p:spPr>
      </p:pic>
      <p:pic>
        <p:nvPicPr>
          <p:cNvPr id="43" name="Рисунок 42">
            <a:hlinkClick r:id="rId11" action="ppaction://hlinksldjump"/>
            <a:extLst>
              <a:ext uri="{FF2B5EF4-FFF2-40B4-BE49-F238E27FC236}">
                <a16:creationId xmlns:a16="http://schemas.microsoft.com/office/drawing/2014/main" id="{D5F794B3-B7ED-4332-A14F-D3323C620C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0809" y="121053"/>
            <a:ext cx="1877731" cy="166435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2692297-290A-40B6-B68B-DBE369911D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280" y="4997540"/>
            <a:ext cx="1877731" cy="16643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D677A84-7EC9-4310-96B2-4C88EBBF9F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695" y="1967955"/>
            <a:ext cx="1255885" cy="125588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F2EE2E0-0478-4F7A-A849-323D0A3E6B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570" y="3517513"/>
            <a:ext cx="1255885" cy="125588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AD11465-88C2-491B-8111-B082191E3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7981" y="3427977"/>
            <a:ext cx="1688738" cy="154851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3FAAEF9-0AD7-4777-B766-31757E3588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9555" y="5022657"/>
            <a:ext cx="1688738" cy="1548518"/>
          </a:xfrm>
          <a:prstGeom prst="rect">
            <a:avLst/>
          </a:prstGeom>
        </p:spPr>
      </p:pic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D522869-201D-4E12-94C9-E9F3B5F0A461}"/>
              </a:ext>
            </a:extLst>
          </p:cNvPr>
          <p:cNvSpPr/>
          <p:nvPr/>
        </p:nvSpPr>
        <p:spPr>
          <a:xfrm>
            <a:off x="4351802" y="3517513"/>
            <a:ext cx="1687672" cy="145898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6550E87-62F7-4ECC-AB84-755BE646EA24}"/>
              </a:ext>
            </a:extLst>
          </p:cNvPr>
          <p:cNvSpPr/>
          <p:nvPr/>
        </p:nvSpPr>
        <p:spPr>
          <a:xfrm>
            <a:off x="6377981" y="5229860"/>
            <a:ext cx="1613080" cy="12924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D901C1E-5706-4791-B1D4-CEB7EE6717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0510" y="2181190"/>
            <a:ext cx="1353429" cy="9327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6AAF733-9A1A-43AE-9B9E-CEAD9A625A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1999" y="3414828"/>
            <a:ext cx="1877731" cy="166435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746900-00B7-49AC-949B-19FF38556E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3979" y="5079180"/>
            <a:ext cx="1871634" cy="16643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E8DAAB-1543-4AA9-BE6B-1A55859A6A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36568" y="3520783"/>
            <a:ext cx="1688738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0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08280" y="170180"/>
          <a:ext cx="7962900" cy="65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96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3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Wide Latin" panose="020A0A07050505020404" charset="0"/>
                          <a:cs typeface="Wide Latin" panose="020A0A07050505020404" charset="0"/>
                        </a:rPr>
                        <a:t>  </a:t>
                      </a:r>
                      <a:endParaRPr lang="ru-RU" altLang="en-US" sz="96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4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3480" y="17018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9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63480" y="1806575"/>
            <a:ext cx="1783715" cy="1457960"/>
          </a:xfrm>
          <a:prstGeom prst="rect">
            <a:avLst/>
          </a:prstGeom>
          <a:gradFill>
            <a:gsLst>
              <a:gs pos="76000">
                <a:schemeClr val="bg1"/>
              </a:gs>
              <a:gs pos="87000">
                <a:schemeClr val="bg1">
                  <a:lumMod val="95000"/>
                </a:schemeClr>
              </a:gs>
              <a:gs pos="97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63480" y="3518535"/>
            <a:ext cx="1783715" cy="1457960"/>
          </a:xfrm>
          <a:prstGeom prst="rect">
            <a:avLst/>
          </a:prstGeom>
          <a:gradFill>
            <a:gsLst>
              <a:gs pos="80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63480" y="522986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A6A600-D9A8-4949-8928-D87BE69E3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7760">
            <a:off x="341726" y="2225163"/>
            <a:ext cx="1689650" cy="844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E976D-B77A-42A0-A6DF-6660763D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707" y="470451"/>
            <a:ext cx="1255643" cy="12556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12808E-8141-4FCA-A257-071555E2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389" y="192405"/>
            <a:ext cx="1687672" cy="154832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4B598B-C7BE-4828-9DD8-367DA21933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27" y="499427"/>
            <a:ext cx="1355469" cy="9342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BA19E4-6D86-4B8F-ADFF-4F810D12D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455" y="5492455"/>
            <a:ext cx="1353429" cy="932769"/>
          </a:xfrm>
          <a:prstGeom prst="rect">
            <a:avLst/>
          </a:prstGeom>
        </p:spPr>
      </p:pic>
      <p:pic>
        <p:nvPicPr>
          <p:cNvPr id="38" name="Рисунок 37">
            <a:hlinkClick r:id="rId7" action="ppaction://hlinksldjump"/>
            <a:extLst>
              <a:ext uri="{FF2B5EF4-FFF2-40B4-BE49-F238E27FC236}">
                <a16:creationId xmlns:a16="http://schemas.microsoft.com/office/drawing/2014/main" id="{4FD0AD17-8F71-4689-B602-48B3D15DE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6654" y="3780619"/>
            <a:ext cx="1353429" cy="93276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5AB27CA-0386-4F4E-91B2-102CDF3C38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394" y="296690"/>
            <a:ext cx="1255885" cy="1255885"/>
          </a:xfrm>
          <a:prstGeom prst="rect">
            <a:avLst/>
          </a:prstGeom>
        </p:spPr>
      </p:pic>
      <p:pic>
        <p:nvPicPr>
          <p:cNvPr id="42" name="Рисунок 41">
            <a:hlinkClick r:id="rId9" action="ppaction://hlinksldjump"/>
            <a:extLst>
              <a:ext uri="{FF2B5EF4-FFF2-40B4-BE49-F238E27FC236}">
                <a16:creationId xmlns:a16="http://schemas.microsoft.com/office/drawing/2014/main" id="{BD6BB801-2593-42A7-BC57-E625F009A2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1159" y="1796202"/>
            <a:ext cx="1688738" cy="1548518"/>
          </a:xfrm>
          <a:prstGeom prst="rect">
            <a:avLst/>
          </a:prstGeom>
        </p:spPr>
      </p:pic>
      <p:pic>
        <p:nvPicPr>
          <p:cNvPr id="43" name="Рисунок 42">
            <a:hlinkClick r:id="rId7" action="ppaction://hlinksldjump"/>
            <a:extLst>
              <a:ext uri="{FF2B5EF4-FFF2-40B4-BE49-F238E27FC236}">
                <a16:creationId xmlns:a16="http://schemas.microsoft.com/office/drawing/2014/main" id="{D5F794B3-B7ED-4332-A14F-D3323C620C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6051" y="134390"/>
            <a:ext cx="1877731" cy="166435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2692297-290A-40B6-B68B-DBE369911D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280" y="4997540"/>
            <a:ext cx="1877731" cy="16643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D677A84-7EC9-4310-96B2-4C88EBBF9F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695" y="1967955"/>
            <a:ext cx="1255885" cy="125588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F2EE2E0-0478-4F7A-A849-323D0A3E6B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570" y="3517513"/>
            <a:ext cx="1255885" cy="125588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AD11465-88C2-491B-8111-B082191E3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7981" y="3427977"/>
            <a:ext cx="1688738" cy="154851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3FAAEF9-0AD7-4777-B766-31757E3588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9555" y="5022657"/>
            <a:ext cx="1688738" cy="1548518"/>
          </a:xfrm>
          <a:prstGeom prst="rect">
            <a:avLst/>
          </a:prstGeom>
        </p:spPr>
      </p:pic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6550E87-62F7-4ECC-AB84-755BE646EA24}"/>
              </a:ext>
            </a:extLst>
          </p:cNvPr>
          <p:cNvSpPr/>
          <p:nvPr/>
        </p:nvSpPr>
        <p:spPr>
          <a:xfrm>
            <a:off x="6377981" y="5229860"/>
            <a:ext cx="1613080" cy="12924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D901C1E-5706-4791-B1D4-CEB7EE6717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0510" y="2181190"/>
            <a:ext cx="1353429" cy="9327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6AAF733-9A1A-43AE-9B9E-CEAD9A625A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1999" y="3414828"/>
            <a:ext cx="1877731" cy="166435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9F2774-8E3B-48C0-9610-84B575BFC9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58457" y="3476561"/>
            <a:ext cx="1688738" cy="15485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5F4078-C75F-4D68-962A-78BDC54285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16470" y="5087518"/>
            <a:ext cx="1877731" cy="16643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5E17B2-8B12-4C65-8878-05C2EED06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7394" y="2069170"/>
            <a:ext cx="1353429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6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08280" y="170180"/>
          <a:ext cx="7962900" cy="65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96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3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41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0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Wide Latin" panose="020A0A07050505020404" charset="0"/>
                          <a:cs typeface="Wide Latin" panose="020A0A07050505020404" charset="0"/>
                        </a:rPr>
                        <a:t>  </a:t>
                      </a:r>
                      <a:endParaRPr lang="ru-RU" altLang="en-US" sz="96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7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4000">
                          <a:schemeClr val="bg1"/>
                        </a:gs>
                        <a:gs pos="8700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3480" y="17018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9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63480" y="1806575"/>
            <a:ext cx="1783715" cy="1457960"/>
          </a:xfrm>
          <a:prstGeom prst="rect">
            <a:avLst/>
          </a:prstGeom>
          <a:gradFill>
            <a:gsLst>
              <a:gs pos="76000">
                <a:schemeClr val="bg1"/>
              </a:gs>
              <a:gs pos="87000">
                <a:schemeClr val="bg1">
                  <a:lumMod val="95000"/>
                </a:schemeClr>
              </a:gs>
              <a:gs pos="97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63480" y="3518535"/>
            <a:ext cx="1783715" cy="1457960"/>
          </a:xfrm>
          <a:prstGeom prst="rect">
            <a:avLst/>
          </a:prstGeom>
          <a:gradFill>
            <a:gsLst>
              <a:gs pos="80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63480" y="5229860"/>
            <a:ext cx="1783715" cy="145796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A6A600-D9A8-4949-8928-D87BE69E37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7760">
            <a:off x="341726" y="2225163"/>
            <a:ext cx="1689650" cy="844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E976D-B77A-42A0-A6DF-6660763D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707" y="470451"/>
            <a:ext cx="1255643" cy="12556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12808E-8141-4FCA-A257-071555E2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3389" y="192405"/>
            <a:ext cx="1687672" cy="154832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4B598B-C7BE-4828-9DD8-367DA21933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27" y="499427"/>
            <a:ext cx="1355469" cy="9342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BA19E4-6D86-4B8F-ADFF-4F810D12D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455" y="5492455"/>
            <a:ext cx="1353429" cy="932769"/>
          </a:xfrm>
          <a:prstGeom prst="rect">
            <a:avLst/>
          </a:prstGeom>
        </p:spPr>
      </p:pic>
      <p:pic>
        <p:nvPicPr>
          <p:cNvPr id="38" name="Рисунок 37">
            <a:hlinkClick r:id="rId7" action="ppaction://hlinksldjump"/>
            <a:extLst>
              <a:ext uri="{FF2B5EF4-FFF2-40B4-BE49-F238E27FC236}">
                <a16:creationId xmlns:a16="http://schemas.microsoft.com/office/drawing/2014/main" id="{4FD0AD17-8F71-4689-B602-48B3D15DE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5681" y="3780619"/>
            <a:ext cx="1353429" cy="932769"/>
          </a:xfrm>
          <a:prstGeom prst="rect">
            <a:avLst/>
          </a:prstGeom>
        </p:spPr>
      </p:pic>
      <p:pic>
        <p:nvPicPr>
          <p:cNvPr id="41" name="Рисунок 40">
            <a:hlinkClick r:id="rId8" action="ppaction://hlinksldjump"/>
            <a:extLst>
              <a:ext uri="{FF2B5EF4-FFF2-40B4-BE49-F238E27FC236}">
                <a16:creationId xmlns:a16="http://schemas.microsoft.com/office/drawing/2014/main" id="{E5AB27CA-0386-4F4E-91B2-102CDF3C38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1434" y="5271286"/>
            <a:ext cx="1255885" cy="1255885"/>
          </a:xfrm>
          <a:prstGeom prst="rect">
            <a:avLst/>
          </a:prstGeom>
        </p:spPr>
      </p:pic>
      <p:pic>
        <p:nvPicPr>
          <p:cNvPr id="42" name="Рисунок 41">
            <a:hlinkClick r:id="rId10" action="ppaction://hlinksldjump"/>
            <a:extLst>
              <a:ext uri="{FF2B5EF4-FFF2-40B4-BE49-F238E27FC236}">
                <a16:creationId xmlns:a16="http://schemas.microsoft.com/office/drawing/2014/main" id="{BD6BB801-2593-42A7-BC57-E625F009A2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1159" y="1749665"/>
            <a:ext cx="1688738" cy="1548518"/>
          </a:xfrm>
          <a:prstGeom prst="rect">
            <a:avLst/>
          </a:prstGeom>
        </p:spPr>
      </p:pic>
      <p:pic>
        <p:nvPicPr>
          <p:cNvPr id="43" name="Рисунок 42">
            <a:hlinkClick r:id="rId7" action="ppaction://hlinksldjump"/>
            <a:extLst>
              <a:ext uri="{FF2B5EF4-FFF2-40B4-BE49-F238E27FC236}">
                <a16:creationId xmlns:a16="http://schemas.microsoft.com/office/drawing/2014/main" id="{D5F794B3-B7ED-4332-A14F-D3323C620C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5045" y="192914"/>
            <a:ext cx="1877731" cy="166435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2692297-290A-40B6-B68B-DBE369911D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280" y="4997540"/>
            <a:ext cx="1877731" cy="16643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D677A84-7EC9-4310-96B2-4C88EBBF9F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7695" y="1967955"/>
            <a:ext cx="1255885" cy="125588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F2EE2E0-0478-4F7A-A849-323D0A3E6B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570" y="3517513"/>
            <a:ext cx="1255885" cy="125588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AD11465-88C2-491B-8111-B082191E36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7981" y="3427977"/>
            <a:ext cx="1688738" cy="154851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3FAAEF9-0AD7-4777-B766-31757E3588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9555" y="5022657"/>
            <a:ext cx="1688738" cy="1548518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D901C1E-5706-4791-B1D4-CEB7EE6717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0510" y="2181190"/>
            <a:ext cx="1353429" cy="9327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06AAF733-9A1A-43AE-9B9E-CEAD9A625A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1999" y="3414828"/>
            <a:ext cx="1877731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5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FF78FD-5869-4936-A175-68A011BD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6584" y="0"/>
            <a:ext cx="5565036" cy="6858000"/>
          </a:xfrm>
          <a:prstGeom prst="rect">
            <a:avLst/>
          </a:prstGeom>
        </p:spPr>
      </p:pic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F8908E79-D2E4-4EC3-BAE4-2C465678FD36}"/>
              </a:ext>
            </a:extLst>
          </p:cNvPr>
          <p:cNvSpPr/>
          <p:nvPr/>
        </p:nvSpPr>
        <p:spPr>
          <a:xfrm>
            <a:off x="509666" y="404734"/>
            <a:ext cx="5141626" cy="2263515"/>
          </a:xfrm>
          <a:prstGeom prst="wedgeRoundRectCallout">
            <a:avLst>
              <a:gd name="adj1" fmla="val 67797"/>
              <a:gd name="adj2" fmla="val 98262"/>
              <a:gd name="adj3" fmla="val 16667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Молодцы, ребята! Справились очень хорошо!</a:t>
            </a:r>
          </a:p>
        </p:txBody>
      </p:sp>
    </p:spTree>
    <p:extLst>
      <p:ext uri="{BB962C8B-B14F-4D97-AF65-F5344CB8AC3E}">
        <p14:creationId xmlns:p14="http://schemas.microsoft.com/office/powerpoint/2010/main" val="39038440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87</Words>
  <Application>Microsoft Office PowerPoint</Application>
  <PresentationFormat>Широкоэкранный</PresentationFormat>
  <Paragraphs>60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Судоку. мебель</dc:subject>
  <dc:creator>Шкелтиньш О.Р.</dc:creator>
  <cp:lastModifiedBy>79637354352</cp:lastModifiedBy>
  <cp:revision>13</cp:revision>
  <dcterms:created xsi:type="dcterms:W3CDTF">2020-05-05T09:38:00Z</dcterms:created>
  <dcterms:modified xsi:type="dcterms:W3CDTF">2023-05-25T16:44:42Z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