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="">
      <p:transition>
        <p:fade thruBlk="1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="">
      <p:transition>
        <p:fade thruBlk="1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="">
      <p:transition>
        <p:fade thruBlk="1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="">
      <p:transition>
        <p:fade thruBlk="1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="">
      <p:transition>
        <p:fade thruBlk="1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="">
      <p:transition>
        <p:fade thruBlk="1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="">
      <p:transition>
        <p:fade thruBlk="1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="">
      <p:transition>
        <p:fade thruBlk="1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="">
      <p:transition>
        <p:fade thruBlk="1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="">
      <p:transition>
        <p:fade thruBlk="1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="">
      <p:transition>
        <p:fade thruBlk="1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6000">
              <a:schemeClr val="accent1">
                <a:lumMod val="5000"/>
                <a:lumOff val="95000"/>
              </a:schemeClr>
            </a:gs>
            <a:gs pos="83000">
              <a:schemeClr val="tx2">
                <a:lumMod val="20000"/>
                <a:lumOff val="80000"/>
              </a:schemeClr>
            </a:gs>
            <a:gs pos="94000">
              <a:schemeClr val="tx2">
                <a:lumMod val="40000"/>
                <a:lumOff val="60000"/>
              </a:schemeClr>
            </a:gs>
            <a:gs pos="100000">
              <a:schemeClr val="tx2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="">
      <p:transition>
        <p:fade thruBlk="1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72000">
              <a:schemeClr val="accent1">
                <a:lumMod val="5000"/>
                <a:lumOff val="95000"/>
              </a:schemeClr>
            </a:gs>
            <a:gs pos="90000">
              <a:schemeClr val="tx2">
                <a:lumMod val="20000"/>
                <a:lumOff val="80000"/>
              </a:schemeClr>
            </a:gs>
            <a:gs pos="100000">
              <a:schemeClr val="tx2">
                <a:lumMod val="40000"/>
                <a:lumOff val="60000"/>
              </a:schemeClr>
            </a:gs>
            <a:gs pos="100000">
              <a:schemeClr val="tx2">
                <a:lumMod val="60000"/>
                <a:lumOff val="40000"/>
              </a:schemeClr>
            </a:gs>
          </a:gsLst>
          <a:lin ang="13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4780" y="149225"/>
            <a:ext cx="11901170" cy="558165"/>
          </a:xfrm>
        </p:spPr>
        <p:txBody>
          <a:bodyPr>
            <a:normAutofit/>
          </a:bodyPr>
          <a:lstStyle/>
          <a:p>
            <a:pPr algn="dist"/>
            <a:r>
              <a:rPr lang="ru-RU" sz="2400" b="1">
                <a:solidFill>
                  <a:schemeClr val="accent5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2475" y="2208530"/>
            <a:ext cx="5012055" cy="3049270"/>
          </a:xfrm>
        </p:spPr>
        <p:txBody>
          <a:bodyPr/>
          <a:lstStyle/>
          <a:p>
            <a:r>
              <a:rPr lang="ru-RU" sz="3600">
                <a:solidFill>
                  <a:srgbClr val="002060"/>
                </a:solidFill>
                <a:latin typeface="Wide Latin" panose="020A0A07050505020404" charset="0"/>
                <a:cs typeface="Wide Latin" panose="020A0A07050505020404" charset="0"/>
              </a:rPr>
              <a:t>Интерактивная игра </a:t>
            </a:r>
            <a:br>
              <a:rPr lang="ru-RU" sz="3600">
                <a:solidFill>
                  <a:srgbClr val="002060"/>
                </a:solidFill>
                <a:latin typeface="Wide Latin" panose="020A0A07050505020404" charset="0"/>
                <a:cs typeface="Wide Latin" panose="020A0A07050505020404" charset="0"/>
              </a:rPr>
            </a:br>
            <a:r>
              <a:rPr lang="ru-RU" sz="3600">
                <a:solidFill>
                  <a:srgbClr val="002060"/>
                </a:solidFill>
                <a:latin typeface="Wide Latin" panose="020A0A07050505020404" charset="0"/>
                <a:cs typeface="Wide Latin" panose="020A0A07050505020404" charset="0"/>
              </a:rPr>
              <a:t>«Установи последовательность. Грибы»</a:t>
            </a: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33060" y="1499235"/>
            <a:ext cx="6768465" cy="5320665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67848" r="69716"/>
          <a:stretch>
            <a:fillRect/>
          </a:stretch>
        </p:blipFill>
        <p:spPr>
          <a:xfrm>
            <a:off x="3494405" y="5109210"/>
            <a:ext cx="2049780" cy="171069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67848" r="69716"/>
          <a:stretch>
            <a:fillRect/>
          </a:stretch>
        </p:blipFill>
        <p:spPr>
          <a:xfrm>
            <a:off x="1444625" y="5109210"/>
            <a:ext cx="2049780" cy="1710690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67848" r="76658"/>
          <a:stretch>
            <a:fillRect/>
          </a:stretch>
        </p:blipFill>
        <p:spPr>
          <a:xfrm>
            <a:off x="-5715" y="5109210"/>
            <a:ext cx="1579880" cy="1710690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r="84361" b="78900"/>
          <a:stretch>
            <a:fillRect/>
          </a:stretch>
        </p:blipFill>
        <p:spPr>
          <a:xfrm>
            <a:off x="4155440" y="908050"/>
            <a:ext cx="1058545" cy="1122680"/>
          </a:xfrm>
          <a:prstGeom prst="rect">
            <a:avLst/>
          </a:prstGeom>
        </p:spPr>
      </p:pic>
      <p:sp>
        <p:nvSpPr>
          <p:cNvPr id="13" name="Текстовое поле 12"/>
          <p:cNvSpPr txBox="1"/>
          <p:nvPr/>
        </p:nvSpPr>
        <p:spPr>
          <a:xfrm>
            <a:off x="883920" y="4595495"/>
            <a:ext cx="51549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ru-RU" altLang="en-US" sz="2400" b="1">
                <a:solidFill>
                  <a:schemeClr val="accent5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Шкелтиньш О.Р.</a:t>
            </a:r>
          </a:p>
        </p:txBody>
      </p:sp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"/>
          <p:cNvPicPr>
            <a:picLocks noChangeAspect="1"/>
          </p:cNvPicPr>
          <p:nvPr/>
        </p:nvPicPr>
        <p:blipFill>
          <a:blip r:embed="rId2"/>
          <a:srcRect l="4680" t="3845" r="53414" b="55171"/>
          <a:stretch>
            <a:fillRect/>
          </a:stretch>
        </p:blipFill>
        <p:spPr>
          <a:xfrm>
            <a:off x="243840" y="382270"/>
            <a:ext cx="2490470" cy="2443480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  <p:pic>
        <p:nvPicPr>
          <p:cNvPr id="5" name="2"/>
          <p:cNvPicPr>
            <a:picLocks noChangeAspect="1"/>
          </p:cNvPicPr>
          <p:nvPr/>
        </p:nvPicPr>
        <p:blipFill>
          <a:blip r:embed="rId2"/>
          <a:srcRect l="54525" t="5208" r="4124" b="54351"/>
          <a:stretch>
            <a:fillRect/>
          </a:stretch>
        </p:blipFill>
        <p:spPr>
          <a:xfrm>
            <a:off x="3353435" y="365760"/>
            <a:ext cx="2491105" cy="2444115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  <p:pic>
        <p:nvPicPr>
          <p:cNvPr id="6" name="3"/>
          <p:cNvPicPr>
            <a:picLocks noChangeAspect="1"/>
          </p:cNvPicPr>
          <p:nvPr/>
        </p:nvPicPr>
        <p:blipFill>
          <a:blip r:embed="rId2"/>
          <a:srcRect l="4402" t="53797" r="54525" b="5208"/>
          <a:stretch>
            <a:fillRect/>
          </a:stretch>
        </p:blipFill>
        <p:spPr>
          <a:xfrm>
            <a:off x="6463665" y="349250"/>
            <a:ext cx="2440940" cy="2444115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rcRect l="53969" t="54074" r="4680" b="4665"/>
          <a:stretch>
            <a:fillRect/>
          </a:stretch>
        </p:blipFill>
        <p:spPr>
          <a:xfrm>
            <a:off x="9457055" y="365760"/>
            <a:ext cx="2457450" cy="2459990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3353435" y="4032885"/>
            <a:ext cx="2536825" cy="2438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43840" y="4032885"/>
            <a:ext cx="2536825" cy="2438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463665" y="4032885"/>
            <a:ext cx="2536825" cy="2438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9457055" y="4032885"/>
            <a:ext cx="2536825" cy="2438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"/>
          <p:cNvPicPr>
            <a:picLocks noChangeAspect="1"/>
          </p:cNvPicPr>
          <p:nvPr/>
        </p:nvPicPr>
        <p:blipFill>
          <a:blip r:embed="rId2"/>
          <a:srcRect l="4680" t="3845" r="53414" b="55171"/>
          <a:stretch>
            <a:fillRect/>
          </a:stretch>
        </p:blipFill>
        <p:spPr>
          <a:xfrm>
            <a:off x="243840" y="382270"/>
            <a:ext cx="2490470" cy="2443480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  <p:pic>
        <p:nvPicPr>
          <p:cNvPr id="5" name="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rcRect l="54525" t="5208" r="4124" b="54351"/>
          <a:stretch>
            <a:fillRect/>
          </a:stretch>
        </p:blipFill>
        <p:spPr>
          <a:xfrm>
            <a:off x="3353435" y="365760"/>
            <a:ext cx="2491105" cy="2444115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  <p:pic>
        <p:nvPicPr>
          <p:cNvPr id="6" name="3"/>
          <p:cNvPicPr>
            <a:picLocks noChangeAspect="1"/>
          </p:cNvPicPr>
          <p:nvPr/>
        </p:nvPicPr>
        <p:blipFill>
          <a:blip r:embed="rId2"/>
          <a:srcRect l="4402" t="53797" r="54525" b="5208"/>
          <a:stretch>
            <a:fillRect/>
          </a:stretch>
        </p:blipFill>
        <p:spPr>
          <a:xfrm>
            <a:off x="6463665" y="349250"/>
            <a:ext cx="2440940" cy="2444115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1"/>
          <p:cNvPicPr>
            <a:picLocks noChangeAspect="1"/>
          </p:cNvPicPr>
          <p:nvPr/>
        </p:nvPicPr>
        <p:blipFill>
          <a:blip r:embed="rId2"/>
          <a:srcRect l="53969" t="54074" r="4680" b="4665"/>
          <a:stretch>
            <a:fillRect/>
          </a:stretch>
        </p:blipFill>
        <p:spPr>
          <a:xfrm>
            <a:off x="276860" y="4032885"/>
            <a:ext cx="2457450" cy="2459990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3353435" y="4032885"/>
            <a:ext cx="2536825" cy="2438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463665" y="4032885"/>
            <a:ext cx="2536825" cy="2438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9457055" y="4032885"/>
            <a:ext cx="2536825" cy="2438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"/>
          <p:cNvPicPr>
            <a:picLocks noChangeAspect="1"/>
          </p:cNvPicPr>
          <p:nvPr/>
        </p:nvPicPr>
        <p:blipFill>
          <a:blip r:embed="rId2"/>
          <a:srcRect l="4680" t="3845" r="53414" b="55171"/>
          <a:stretch>
            <a:fillRect/>
          </a:stretch>
        </p:blipFill>
        <p:spPr>
          <a:xfrm>
            <a:off x="243840" y="382270"/>
            <a:ext cx="2490470" cy="2443480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  <p:pic>
        <p:nvPicPr>
          <p:cNvPr id="5" name="2"/>
          <p:cNvPicPr>
            <a:picLocks noChangeAspect="1"/>
          </p:cNvPicPr>
          <p:nvPr/>
        </p:nvPicPr>
        <p:blipFill>
          <a:blip r:embed="rId2"/>
          <a:srcRect l="54525" t="5208" r="4124" b="54351"/>
          <a:stretch>
            <a:fillRect/>
          </a:stretch>
        </p:blipFill>
        <p:spPr>
          <a:xfrm>
            <a:off x="3288030" y="4027170"/>
            <a:ext cx="2491105" cy="2444115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  <p:pic>
        <p:nvPicPr>
          <p:cNvPr id="6" name="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rcRect l="4402" t="53797" r="54525" b="5208"/>
          <a:stretch>
            <a:fillRect/>
          </a:stretch>
        </p:blipFill>
        <p:spPr>
          <a:xfrm>
            <a:off x="6463665" y="349250"/>
            <a:ext cx="2440940" cy="2444115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1"/>
          <p:cNvPicPr>
            <a:picLocks noChangeAspect="1"/>
          </p:cNvPicPr>
          <p:nvPr/>
        </p:nvPicPr>
        <p:blipFill>
          <a:blip r:embed="rId2"/>
          <a:srcRect l="53969" t="54074" r="4680" b="4665"/>
          <a:stretch>
            <a:fillRect/>
          </a:stretch>
        </p:blipFill>
        <p:spPr>
          <a:xfrm>
            <a:off x="276860" y="4032885"/>
            <a:ext cx="2457450" cy="2459990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6463665" y="4032885"/>
            <a:ext cx="2536825" cy="2438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9457055" y="4032885"/>
            <a:ext cx="2536825" cy="2438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rcRect l="4680" t="3845" r="53414" b="55171"/>
          <a:stretch>
            <a:fillRect/>
          </a:stretch>
        </p:blipFill>
        <p:spPr>
          <a:xfrm>
            <a:off x="243840" y="382270"/>
            <a:ext cx="2490470" cy="2443480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  <p:pic>
        <p:nvPicPr>
          <p:cNvPr id="5" name="2"/>
          <p:cNvPicPr>
            <a:picLocks noChangeAspect="1"/>
          </p:cNvPicPr>
          <p:nvPr/>
        </p:nvPicPr>
        <p:blipFill>
          <a:blip r:embed="rId2"/>
          <a:srcRect l="54525" t="5208" r="4124" b="54351"/>
          <a:stretch>
            <a:fillRect/>
          </a:stretch>
        </p:blipFill>
        <p:spPr>
          <a:xfrm>
            <a:off x="3288030" y="4027170"/>
            <a:ext cx="2491105" cy="2444115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  <p:pic>
        <p:nvPicPr>
          <p:cNvPr id="6" name="3"/>
          <p:cNvPicPr>
            <a:picLocks noChangeAspect="1"/>
          </p:cNvPicPr>
          <p:nvPr/>
        </p:nvPicPr>
        <p:blipFill>
          <a:blip r:embed="rId2"/>
          <a:srcRect l="4402" t="53797" r="54525" b="5208"/>
          <a:stretch>
            <a:fillRect/>
          </a:stretch>
        </p:blipFill>
        <p:spPr>
          <a:xfrm>
            <a:off x="6447155" y="4027170"/>
            <a:ext cx="2440940" cy="2444115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1"/>
          <p:cNvPicPr>
            <a:picLocks noChangeAspect="1"/>
          </p:cNvPicPr>
          <p:nvPr/>
        </p:nvPicPr>
        <p:blipFill>
          <a:blip r:embed="rId2"/>
          <a:srcRect l="53969" t="54074" r="4680" b="4665"/>
          <a:stretch>
            <a:fillRect/>
          </a:stretch>
        </p:blipFill>
        <p:spPr>
          <a:xfrm>
            <a:off x="276860" y="4032885"/>
            <a:ext cx="2457450" cy="2459990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9457055" y="4032885"/>
            <a:ext cx="2536825" cy="2438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"/>
          <p:cNvPicPr>
            <a:picLocks noChangeAspect="1"/>
          </p:cNvPicPr>
          <p:nvPr/>
        </p:nvPicPr>
        <p:blipFill>
          <a:blip r:embed="rId2"/>
          <a:srcRect l="4680" t="3845" r="53414" b="55171"/>
          <a:stretch>
            <a:fillRect/>
          </a:stretch>
        </p:blipFill>
        <p:spPr>
          <a:xfrm>
            <a:off x="9446895" y="4049395"/>
            <a:ext cx="2490470" cy="2443480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  <p:pic>
        <p:nvPicPr>
          <p:cNvPr id="5" name="2"/>
          <p:cNvPicPr>
            <a:picLocks noChangeAspect="1"/>
          </p:cNvPicPr>
          <p:nvPr/>
        </p:nvPicPr>
        <p:blipFill>
          <a:blip r:embed="rId2"/>
          <a:srcRect l="54525" t="5208" r="4124" b="54351"/>
          <a:stretch>
            <a:fillRect/>
          </a:stretch>
        </p:blipFill>
        <p:spPr>
          <a:xfrm>
            <a:off x="3288030" y="4027170"/>
            <a:ext cx="2491105" cy="2444115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  <p:pic>
        <p:nvPicPr>
          <p:cNvPr id="6" name="3"/>
          <p:cNvPicPr>
            <a:picLocks noChangeAspect="1"/>
          </p:cNvPicPr>
          <p:nvPr/>
        </p:nvPicPr>
        <p:blipFill>
          <a:blip r:embed="rId2"/>
          <a:srcRect l="4402" t="53797" r="54525" b="5208"/>
          <a:stretch>
            <a:fillRect/>
          </a:stretch>
        </p:blipFill>
        <p:spPr>
          <a:xfrm>
            <a:off x="6447155" y="4027170"/>
            <a:ext cx="2440940" cy="2444115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1"/>
          <p:cNvPicPr>
            <a:picLocks noChangeAspect="1"/>
          </p:cNvPicPr>
          <p:nvPr/>
        </p:nvPicPr>
        <p:blipFill>
          <a:blip r:embed="rId2"/>
          <a:srcRect l="53969" t="54074" r="4680" b="4665"/>
          <a:stretch>
            <a:fillRect/>
          </a:stretch>
        </p:blipFill>
        <p:spPr>
          <a:xfrm>
            <a:off x="276860" y="4032885"/>
            <a:ext cx="2457450" cy="2459990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  <p:sp>
        <p:nvSpPr>
          <p:cNvPr id="2" name="Управляющая кнопка: далее 1">
            <a:hlinkClick r:id="" action="ppaction://hlinkshowjump?jump=nextslide"/>
          </p:cNvPr>
          <p:cNvSpPr/>
          <p:nvPr/>
        </p:nvSpPr>
        <p:spPr>
          <a:xfrm>
            <a:off x="9752330" y="3067685"/>
            <a:ext cx="1878965" cy="72263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75000">
              <a:schemeClr val="bg1"/>
            </a:gs>
            <a:gs pos="100000">
              <a:schemeClr val="tx2">
                <a:lumMod val="40000"/>
                <a:lumOff val="60000"/>
              </a:schemeClr>
            </a:gs>
            <a:gs pos="100000">
              <a:schemeClr val="tx2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2140" y="325755"/>
            <a:ext cx="6206490" cy="620649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</Words>
  <Application>Microsoft Office PowerPoint</Application>
  <PresentationFormat>Широкоэкранный</PresentationFormat>
  <Paragraphs>3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Wide Latin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игры для дошкольников «Сделано с душой»</dc:title>
  <dc:subject>Грибы. Установи последовательность.</dc:subject>
  <dc:creator>Шкелтиньш О.Р.</dc:creator>
  <cp:lastModifiedBy>79637354352</cp:lastModifiedBy>
  <cp:revision>4</cp:revision>
  <dcterms:created xsi:type="dcterms:W3CDTF">2020-04-28T20:36:00Z</dcterms:created>
  <dcterms:modified xsi:type="dcterms:W3CDTF">2023-05-25T16:41:43Z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1049-10.2.0.7646</vt:lpwstr>
  </property>
</Properties>
</file>