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30000">
              <a:schemeClr val="bg1"/>
            </a:gs>
            <a:gs pos="95000">
              <a:schemeClr val="accent1">
                <a:lumMod val="20000"/>
                <a:lumOff val="80000"/>
              </a:schemeClr>
            </a:gs>
            <a:gs pos="99000">
              <a:schemeClr val="accent1">
                <a:lumMod val="40000"/>
                <a:lumOff val="60000"/>
              </a:schemeClr>
            </a:gs>
            <a:gs pos="100000">
              <a:schemeClr val="accent1"/>
            </a:gs>
            <a:gs pos="100000">
              <a:schemeClr val="accent1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15" y="69850"/>
            <a:ext cx="11962130" cy="528320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  <a:endParaRPr lang="ru-RU" sz="2400" b="1">
              <a:solidFill>
                <a:schemeClr val="accent5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8265" y="2658745"/>
            <a:ext cx="6024245" cy="4013200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3731895" y="5965190"/>
            <a:ext cx="715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ru-RU" altLang="en-US" sz="2400" b="1">
                <a:latin typeface="Times New Roman" panose="02020603050405020304" charset="0"/>
                <a:cs typeface="Times New Roman" panose="02020603050405020304" charset="0"/>
              </a:rPr>
              <a:t>           </a:t>
            </a:r>
            <a:r>
              <a:rPr lang="ru-RU" altLang="en-US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  ньш О.Р.</a:t>
            </a:r>
            <a:endParaRPr lang="ru-RU" altLang="en-US" sz="2400" b="1">
              <a:solidFill>
                <a:schemeClr val="accent5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184150" y="598170"/>
            <a:ext cx="4500880" cy="2737485"/>
          </a:xfrm>
          <a:prstGeom prst="cloudCallout">
            <a:avLst>
              <a:gd name="adj1" fmla="val 67212"/>
              <a:gd name="adj2" fmla="val 39190"/>
            </a:avLst>
          </a:prstGeom>
          <a:solidFill>
            <a:schemeClr val="bg1"/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442" t="13809" r="13809" b="13809"/>
          <a:stretch>
            <a:fillRect/>
          </a:stretch>
        </p:blipFill>
        <p:spPr>
          <a:xfrm>
            <a:off x="1323340" y="932180"/>
            <a:ext cx="2070735" cy="1927860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4685030" y="1275080"/>
            <a:ext cx="73380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2800" b="1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altLang="en-US" sz="2800" b="1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altLang="en-US" sz="2800" b="1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«Установи последовательность.</a:t>
            </a:r>
            <a:br>
              <a:rPr lang="ru-RU" altLang="en-US" sz="2800" b="1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altLang="en-US" sz="2800" b="1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 Домашние животные»</a:t>
            </a:r>
            <a:endParaRPr lang="ru-RU" altLang="en-US" sz="2800" b="1">
              <a:solidFill>
                <a:srgbClr val="00B0F0"/>
              </a:solidFill>
              <a:latin typeface="Wide Latin" panose="020A0A07050505020404" charset="0"/>
              <a:cs typeface="Wide Latin" panose="020A0A070505050204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0195" y="512445"/>
            <a:ext cx="8838565" cy="58337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3307715" y="15684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9349105" y="1428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6250940" y="156845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8448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3295015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25094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3307715" y="15684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9349105" y="1428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3295015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25094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276840" y="3297555"/>
            <a:ext cx="1619885" cy="60515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3307715" y="15684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9349105" y="1428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3295015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25094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3307715" y="15684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3307715" y="43973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625094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276840" y="3297555"/>
            <a:ext cx="1619885" cy="60515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>
            <a:hlinkClick r:id="" action="ppaction://hlinkshowjump?jump=nextslide"/>
          </p:cNvPr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3307715" y="15684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3307715" y="43973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625094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6414770" y="439737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3307715" y="43973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276840" y="3297555"/>
            <a:ext cx="1619885" cy="60515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6414770" y="439737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3307715" y="43973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284480" y="177800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9316720" y="4377690"/>
            <a:ext cx="2651125" cy="22910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3"/>
          <p:cNvPicPr>
            <a:picLocks noChangeAspect="1"/>
          </p:cNvPicPr>
          <p:nvPr>
            <p:ph idx="1"/>
          </p:nvPr>
        </p:nvPicPr>
        <p:blipFill>
          <a:blip r:embed="rId1"/>
          <a:srcRect l="12487" t="18050" r="57028" b="45513"/>
          <a:stretch>
            <a:fillRect/>
          </a:stretch>
        </p:blipFill>
        <p:spPr>
          <a:xfrm>
            <a:off x="6414770" y="4397375"/>
            <a:ext cx="2638425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1"/>
          <a:srcRect l="60812" t="17000" r="10290" b="44875"/>
          <a:stretch>
            <a:fillRect/>
          </a:stretch>
        </p:blipFill>
        <p:spPr>
          <a:xfrm>
            <a:off x="3307715" y="4397375"/>
            <a:ext cx="2618740" cy="22713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1"/>
          <a:srcRect l="10445" t="61669" r="57123" b="1065"/>
          <a:stretch>
            <a:fillRect/>
          </a:stretch>
        </p:blipFill>
        <p:spPr>
          <a:xfrm>
            <a:off x="284480" y="4377690"/>
            <a:ext cx="2720340" cy="225679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4"/>
          <p:cNvPicPr>
            <a:picLocks noChangeAspect="1"/>
          </p:cNvPicPr>
          <p:nvPr/>
        </p:nvPicPr>
        <p:blipFill>
          <a:blip r:embed="rId1"/>
          <a:srcRect l="60347" t="64004" r="10445" b="1279"/>
          <a:stretch>
            <a:fillRect/>
          </a:stretch>
        </p:blipFill>
        <p:spPr>
          <a:xfrm>
            <a:off x="9352915" y="4397375"/>
            <a:ext cx="2654300" cy="22777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276840" y="3297555"/>
            <a:ext cx="1619885" cy="60515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WPS Presentation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SimSun</vt:lpstr>
      <vt:lpstr>Wingdings</vt:lpstr>
      <vt:lpstr>Times New Roman</vt:lpstr>
      <vt:lpstr>Wide Latin</vt:lpstr>
      <vt:lpstr>Calibri</vt:lpstr>
      <vt:lpstr>Microsoft YaHei</vt:lpstr>
      <vt:lpstr/>
      <vt:lpstr>Arial Unicode MS</vt:lpstr>
      <vt:lpstr>Calibri Light</vt:lpstr>
      <vt:lpstr>Тема Office</vt:lpstr>
      <vt:lpstr>Муниципальное дошкольное образовательное учреждение «Детский сад комбинированного вида № 5»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«Детский сад комбинированного вида № 5»</dc:title>
  <dc:creator/>
  <cp:lastModifiedBy>пк</cp:lastModifiedBy>
  <cp:revision>2</cp:revision>
  <dcterms:created xsi:type="dcterms:W3CDTF">2020-04-26T17:51:00Z</dcterms:created>
  <dcterms:modified xsi:type="dcterms:W3CDTF">2020-05-19T21:04:51Z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