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2" r:id="rId2"/>
    <p:sldId id="273" r:id="rId3"/>
    <p:sldId id="265" r:id="rId4"/>
    <p:sldId id="271" r:id="rId5"/>
    <p:sldId id="274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D0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51000">
              <a:schemeClr val="bg1"/>
            </a:gs>
            <a:gs pos="97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75000"/>
              </a:schemeClr>
            </a:gs>
            <a:gs pos="90000">
              <a:schemeClr val="accent6">
                <a:lumMod val="20000"/>
                <a:lumOff val="8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4795" y="149225"/>
            <a:ext cx="11745595" cy="489585"/>
          </a:xfrm>
        </p:spPr>
        <p:txBody>
          <a:bodyPr>
            <a:normAutofit/>
          </a:bodyPr>
          <a:lstStyle/>
          <a:p>
            <a:pPr algn="dist"/>
            <a:r>
              <a:rPr lang="ru-RU" sz="2400">
                <a:solidFill>
                  <a:schemeClr val="accent3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795" y="2123016"/>
            <a:ext cx="6399992" cy="281432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</a:t>
            </a:r>
            <a:b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 dirty="0" err="1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Судоку</a:t>
            </a: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 </a:t>
            </a:r>
            <a:b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«Фрукты»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569595" y="6132195"/>
            <a:ext cx="645318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spc="890" dirty="0" err="1">
                <a:latin typeface="Times New Roman" panose="02020603050405020304" charset="0"/>
                <a:cs typeface="Times New Roman" panose="02020603050405020304" charset="0"/>
              </a:rPr>
              <a:t>Шкелтиньш</a:t>
            </a:r>
            <a:r>
              <a:rPr lang="ru-RU" altLang="en-US" sz="2400" spc="890" dirty="0">
                <a:latin typeface="Times New Roman" panose="02020603050405020304" charset="0"/>
                <a:cs typeface="Times New Roman" panose="02020603050405020304" charset="0"/>
              </a:rPr>
              <a:t> О.Р.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08B32FC-75CE-B56A-CDAD-0A8C94F372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7" t="49069" b="8020"/>
          <a:stretch/>
        </p:blipFill>
        <p:spPr bwMode="auto">
          <a:xfrm>
            <a:off x="6771861" y="863074"/>
            <a:ext cx="4330590" cy="517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015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0F4929BD-926C-803D-0B38-A8CD5DC84DAA}"/>
              </a:ext>
            </a:extLst>
          </p:cNvPr>
          <p:cNvSpPr/>
          <p:nvPr/>
        </p:nvSpPr>
        <p:spPr>
          <a:xfrm>
            <a:off x="569595" y="1510748"/>
            <a:ext cx="4452979" cy="1854448"/>
          </a:xfrm>
          <a:prstGeom prst="wedgeRoundRectCallout">
            <a:avLst>
              <a:gd name="adj1" fmla="val 111067"/>
              <a:gd name="adj2" fmla="val 127841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Привет, мой юный друг! Помоги решить задачку.</a:t>
            </a:r>
          </a:p>
        </p:txBody>
      </p:sp>
    </p:spTree>
    <p:extLst>
      <p:ext uri="{BB962C8B-B14F-4D97-AF65-F5344CB8AC3E}">
        <p14:creationId xmlns:p14="http://schemas.microsoft.com/office/powerpoint/2010/main" val="1862062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>
            <p:extLst>
              <p:ext uri="{D42A27DB-BD31-4B8C-83A1-F6EECF244321}">
                <p14:modId xmlns:p14="http://schemas.microsoft.com/office/powerpoint/2010/main" val="3295440556"/>
              </p:ext>
            </p:extLst>
          </p:nvPr>
        </p:nvGraphicFramePr>
        <p:xfrm>
          <a:off x="644609" y="246234"/>
          <a:ext cx="6820494" cy="6365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3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3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3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184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100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8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</a:t>
                      </a:r>
                      <a:endParaRPr lang="ru-RU" altLang="en-US" sz="9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accent6">
                            <a:lumMod val="60000"/>
                            <a:lumOff val="4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9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84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6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6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8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7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184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9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3600" dirty="0"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69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6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7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46C2CB2-B897-2502-ABD1-FA6153BA52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987" y="2675543"/>
            <a:ext cx="1600763" cy="1506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F9B92C3-0FE6-7A41-700E-6DFABFF505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09" y="496868"/>
            <a:ext cx="2067763" cy="1680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2A59FB9-DEFD-2C11-6CF9-03E01805FA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287" y="4534526"/>
            <a:ext cx="1867972" cy="1761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603EE5D9-C023-DB5D-AC02-A93EB4088AC8}"/>
              </a:ext>
            </a:extLst>
          </p:cNvPr>
          <p:cNvGrpSpPr/>
          <p:nvPr/>
        </p:nvGrpSpPr>
        <p:grpSpPr>
          <a:xfrm>
            <a:off x="9656221" y="2442845"/>
            <a:ext cx="2111058" cy="1972310"/>
            <a:chOff x="9656221" y="2442845"/>
            <a:chExt cx="2111058" cy="1972310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CB7C494D-E6F7-CB2B-573F-87589BDD70F1}"/>
                </a:ext>
              </a:extLst>
            </p:cNvPr>
            <p:cNvSpPr/>
            <p:nvPr/>
          </p:nvSpPr>
          <p:spPr>
            <a:xfrm>
              <a:off x="9656221" y="2442845"/>
              <a:ext cx="2111058" cy="1972310"/>
            </a:xfrm>
            <a:prstGeom prst="rect">
              <a:avLst/>
            </a:prstGeom>
            <a:gradFill>
              <a:gsLst>
                <a:gs pos="77000">
                  <a:schemeClr val="bg1"/>
                </a:gs>
                <a:gs pos="87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  <a:gs pos="98000">
                  <a:schemeClr val="accent6">
                    <a:lumMod val="7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/>
                <a:t>              </a:t>
              </a: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59A212D4-1F75-DF59-4AD0-B1483B9DB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E6E6E6"/>
                </a:clrFrom>
                <a:clrTo>
                  <a:srgbClr val="E6E6E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74655" y="2798077"/>
              <a:ext cx="1451582" cy="136647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DAAF2DEF-F401-A43B-DECD-32FAC025079B}"/>
              </a:ext>
            </a:extLst>
          </p:cNvPr>
          <p:cNvGrpSpPr/>
          <p:nvPr/>
        </p:nvGrpSpPr>
        <p:grpSpPr>
          <a:xfrm>
            <a:off x="9656221" y="351165"/>
            <a:ext cx="2111058" cy="1972310"/>
            <a:chOff x="9656221" y="351165"/>
            <a:chExt cx="2111058" cy="197231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9656221" y="351165"/>
              <a:ext cx="2111058" cy="1972310"/>
            </a:xfrm>
            <a:prstGeom prst="rect">
              <a:avLst/>
            </a:prstGeom>
            <a:gradFill>
              <a:gsLst>
                <a:gs pos="77000">
                  <a:schemeClr val="bg1"/>
                </a:gs>
                <a:gs pos="87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  <a:gs pos="99000">
                  <a:schemeClr val="accent6">
                    <a:lumMod val="7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/>
                <a:t>              </a:t>
              </a:r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CF832A45-6224-7B27-0369-474520E03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4811" y="562399"/>
              <a:ext cx="1722580" cy="140030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862D6DBF-5949-9B57-5591-E8127230E01A}"/>
              </a:ext>
            </a:extLst>
          </p:cNvPr>
          <p:cNvGrpSpPr/>
          <p:nvPr/>
        </p:nvGrpSpPr>
        <p:grpSpPr>
          <a:xfrm>
            <a:off x="9656221" y="4534526"/>
            <a:ext cx="2111058" cy="1972310"/>
            <a:chOff x="9656221" y="4534526"/>
            <a:chExt cx="2111058" cy="1972310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016EBA53-B95E-9A45-94FC-10A1E465A7B8}"/>
                </a:ext>
              </a:extLst>
            </p:cNvPr>
            <p:cNvSpPr/>
            <p:nvPr/>
          </p:nvSpPr>
          <p:spPr>
            <a:xfrm>
              <a:off x="9656221" y="4534526"/>
              <a:ext cx="2111058" cy="1972310"/>
            </a:xfrm>
            <a:prstGeom prst="rect">
              <a:avLst/>
            </a:prstGeom>
            <a:gradFill>
              <a:gsLst>
                <a:gs pos="77000">
                  <a:schemeClr val="bg1"/>
                </a:gs>
                <a:gs pos="89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  <a:gs pos="98000">
                  <a:schemeClr val="accent6">
                    <a:lumMod val="7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/>
                <a:t>              </a:t>
              </a:r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A37B8CF3-DD1D-B8E3-4BD6-78C54DF5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3502" y="4698647"/>
              <a:ext cx="1693889" cy="159695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Надпись 1">
            <a:extLst>
              <a:ext uri="{FF2B5EF4-FFF2-40B4-BE49-F238E27FC236}">
                <a16:creationId xmlns:a16="http://schemas.microsoft.com/office/drawing/2014/main" id="{66A5CA00-4C3A-6B09-6C7F-F8B2F79B716A}"/>
              </a:ext>
            </a:extLst>
          </p:cNvPr>
          <p:cNvSpPr txBox="1"/>
          <p:nvPr/>
        </p:nvSpPr>
        <p:spPr>
          <a:xfrm>
            <a:off x="5799996" y="2626676"/>
            <a:ext cx="1330325" cy="160464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FEFEC3D-F31E-2B1D-C469-10D655615E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47" y="4814006"/>
            <a:ext cx="1600763" cy="1506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49304AD-90F1-2058-6199-E517FC6615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563" y="4727010"/>
            <a:ext cx="2067763" cy="1680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41B6BF4-8950-3765-69A9-E5F052A2F7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765" y="503555"/>
            <a:ext cx="1867972" cy="176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7AB080C-473D-9E06-4FE6-EC9760384F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687" y="583863"/>
            <a:ext cx="1600763" cy="1506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180C132-5352-6FE7-1A48-FA780DE0BF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39" y="2579933"/>
            <a:ext cx="1867972" cy="176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644609" y="246234"/>
          <a:ext cx="6820494" cy="6365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3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3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3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184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100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8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</a:t>
                      </a:r>
                      <a:endParaRPr lang="ru-RU" altLang="en-US" sz="9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accent6">
                            <a:lumMod val="60000"/>
                            <a:lumOff val="4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9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84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6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6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6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8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7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184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dirty="0"/>
                    </a:p>
                  </a:txBody>
                  <a:tcPr>
                    <a:gradFill>
                      <a:gsLst>
                        <a:gs pos="72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9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3600" dirty="0">
                        <a:latin typeface="Arial Black" panose="020B0A04020102020204" pitchFamily="34" charset="0"/>
                      </a:endParaRPr>
                    </a:p>
                  </a:txBody>
                  <a:tcPr>
                    <a:gradFill>
                      <a:gsLst>
                        <a:gs pos="69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6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96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75000">
                          <a:schemeClr val="bg1"/>
                        </a:gs>
                        <a:gs pos="87000">
                          <a:schemeClr val="accent6">
                            <a:lumMod val="40000"/>
                            <a:lumOff val="60000"/>
                          </a:schemeClr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97000">
                          <a:schemeClr val="accent6">
                            <a:lumMod val="75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46C2CB2-B897-2502-ABD1-FA6153BA52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987" y="2675543"/>
            <a:ext cx="1600763" cy="1506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F9B92C3-0FE6-7A41-700E-6DFABFF505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09" y="496868"/>
            <a:ext cx="2067763" cy="1680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2A59FB9-DEFD-2C11-6CF9-03E01805FA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287" y="4534526"/>
            <a:ext cx="1867972" cy="1761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603EE5D9-C023-DB5D-AC02-A93EB4088AC8}"/>
              </a:ext>
            </a:extLst>
          </p:cNvPr>
          <p:cNvGrpSpPr/>
          <p:nvPr/>
        </p:nvGrpSpPr>
        <p:grpSpPr>
          <a:xfrm>
            <a:off x="9656221" y="2442845"/>
            <a:ext cx="2111058" cy="1972310"/>
            <a:chOff x="9656221" y="2442845"/>
            <a:chExt cx="2111058" cy="1972310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CB7C494D-E6F7-CB2B-573F-87589BDD70F1}"/>
                </a:ext>
              </a:extLst>
            </p:cNvPr>
            <p:cNvSpPr/>
            <p:nvPr/>
          </p:nvSpPr>
          <p:spPr>
            <a:xfrm>
              <a:off x="9656221" y="2442845"/>
              <a:ext cx="2111058" cy="1972310"/>
            </a:xfrm>
            <a:prstGeom prst="rect">
              <a:avLst/>
            </a:prstGeom>
            <a:gradFill>
              <a:gsLst>
                <a:gs pos="77000">
                  <a:schemeClr val="bg1"/>
                </a:gs>
                <a:gs pos="87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  <a:gs pos="98000">
                  <a:schemeClr val="accent6">
                    <a:lumMod val="7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/>
                <a:t>              </a:t>
              </a: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59A212D4-1F75-DF59-4AD0-B1483B9DB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E6E6E6"/>
                </a:clrFrom>
                <a:clrTo>
                  <a:srgbClr val="E6E6E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74655" y="2798077"/>
              <a:ext cx="1451582" cy="13664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Прямоугольник 4"/>
          <p:cNvSpPr/>
          <p:nvPr/>
        </p:nvSpPr>
        <p:spPr>
          <a:xfrm>
            <a:off x="9656221" y="306108"/>
            <a:ext cx="2111058" cy="1972310"/>
          </a:xfrm>
          <a:prstGeom prst="rect">
            <a:avLst/>
          </a:prstGeom>
          <a:gradFill>
            <a:gsLst>
              <a:gs pos="77000">
                <a:schemeClr val="bg1"/>
              </a:gs>
              <a:gs pos="87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  <a:gs pos="99000">
                <a:schemeClr val="accent6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             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F832A45-6224-7B27-0369-474520E030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287" y="2675543"/>
            <a:ext cx="1722580" cy="14003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862D6DBF-5949-9B57-5591-E8127230E01A}"/>
              </a:ext>
            </a:extLst>
          </p:cNvPr>
          <p:cNvGrpSpPr/>
          <p:nvPr/>
        </p:nvGrpSpPr>
        <p:grpSpPr>
          <a:xfrm>
            <a:off x="9656221" y="4534526"/>
            <a:ext cx="2111058" cy="1972310"/>
            <a:chOff x="9656221" y="4534526"/>
            <a:chExt cx="2111058" cy="1972310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016EBA53-B95E-9A45-94FC-10A1E465A7B8}"/>
                </a:ext>
              </a:extLst>
            </p:cNvPr>
            <p:cNvSpPr/>
            <p:nvPr/>
          </p:nvSpPr>
          <p:spPr>
            <a:xfrm>
              <a:off x="9656221" y="4534526"/>
              <a:ext cx="2111058" cy="1972310"/>
            </a:xfrm>
            <a:prstGeom prst="rect">
              <a:avLst/>
            </a:prstGeom>
            <a:gradFill>
              <a:gsLst>
                <a:gs pos="77000">
                  <a:schemeClr val="bg1"/>
                </a:gs>
                <a:gs pos="89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  <a:gs pos="98000">
                  <a:schemeClr val="accent6">
                    <a:lumMod val="7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/>
                <a:t>              </a:t>
              </a:r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A37B8CF3-DD1D-B8E3-4BD6-78C54DF5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3502" y="4698647"/>
              <a:ext cx="1693889" cy="159695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FEFEC3D-F31E-2B1D-C469-10D655615E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47" y="4814006"/>
            <a:ext cx="1600763" cy="1506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49304AD-90F1-2058-6199-E517FC6615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563" y="4727010"/>
            <a:ext cx="2067763" cy="1680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41B6BF4-8950-3765-69A9-E5F052A2F7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765" y="503555"/>
            <a:ext cx="1867972" cy="176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7AB080C-473D-9E06-4FE6-EC9760384F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687" y="583863"/>
            <a:ext cx="1600763" cy="1506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180C132-5352-6FE7-1A48-FA780DE0BF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39" y="2579933"/>
            <a:ext cx="1867972" cy="1761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2663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D2CBA7A-01D2-F220-893A-6CF2FA31FF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7" t="49069" b="8020"/>
          <a:stretch/>
        </p:blipFill>
        <p:spPr bwMode="auto">
          <a:xfrm>
            <a:off x="569595" y="3294796"/>
            <a:ext cx="2462282" cy="294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4C2B07B1-2425-6A1D-84BE-CFBCC1E4AF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7" b="50930"/>
          <a:stretch/>
        </p:blipFill>
        <p:spPr bwMode="auto">
          <a:xfrm>
            <a:off x="6759495" y="1179444"/>
            <a:ext cx="3991298" cy="545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0F4929BD-926C-803D-0B38-A8CD5DC84DAA}"/>
              </a:ext>
            </a:extLst>
          </p:cNvPr>
          <p:cNvSpPr/>
          <p:nvPr/>
        </p:nvSpPr>
        <p:spPr>
          <a:xfrm>
            <a:off x="569595" y="1510748"/>
            <a:ext cx="4452979" cy="1854448"/>
          </a:xfrm>
          <a:prstGeom prst="wedgeRoundRectCallout">
            <a:avLst>
              <a:gd name="adj1" fmla="val 111067"/>
              <a:gd name="adj2" fmla="val 127841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Отлично! Молодец!</a:t>
            </a:r>
          </a:p>
        </p:txBody>
      </p:sp>
    </p:spTree>
    <p:extLst>
      <p:ext uri="{BB962C8B-B14F-4D97-AF65-F5344CB8AC3E}">
        <p14:creationId xmlns:p14="http://schemas.microsoft.com/office/powerpoint/2010/main" val="2326060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49</Words>
  <Application>Microsoft Office PowerPoint</Application>
  <PresentationFormat>Широкоэкранный</PresentationFormat>
  <Paragraphs>18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Ravie</vt:lpstr>
      <vt:lpstr>Tahoma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Судоку. мебель</dc:subject>
  <dc:creator>Шкелтиньш О.Р.</dc:creator>
  <cp:keywords>Судоку Фрукты</cp:keywords>
  <cp:lastModifiedBy>79637354352</cp:lastModifiedBy>
  <cp:revision>15</cp:revision>
  <dcterms:created xsi:type="dcterms:W3CDTF">2020-05-05T09:38:00Z</dcterms:created>
  <dcterms:modified xsi:type="dcterms:W3CDTF">2023-05-25T16:08:06Z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