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bg1"/>
            </a:gs>
            <a:gs pos="71000">
              <a:schemeClr val="accent5">
                <a:lumMod val="20000"/>
                <a:lumOff val="80000"/>
              </a:schemeClr>
            </a:gs>
            <a:gs pos="95000">
              <a:srgbClr val="86B0D7"/>
            </a:gs>
            <a:gs pos="100000">
              <a:schemeClr val="accent5">
                <a:lumMod val="75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BB8C-E438-9FC9-6754-FFBDD8E8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81975" y="3893107"/>
            <a:ext cx="9144000" cy="165576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Упражнение «Ветер»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849935" y="4720988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«Установи причину и следствие»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E6BC3A9-3E88-C9B1-447F-CBF527141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6" y="1173480"/>
            <a:ext cx="5863769" cy="5863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64A7ED3-5BDA-53CE-F769-FB22EF8F53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15"/>
          <a:stretch/>
        </p:blipFill>
        <p:spPr bwMode="auto">
          <a:xfrm>
            <a:off x="4794227" y="565556"/>
            <a:ext cx="4928893" cy="305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23ABE2EC-6F22-7BF4-9194-D3E7A68E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" y="511800"/>
            <a:ext cx="11871960" cy="44400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взрослые!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вам выполнить с ребенком упражнение, цель которого научить устанавливать причину и следствие определенного события.</a:t>
            </a:r>
          </a:p>
          <a:p>
            <a:pPr marL="0" indent="0" algn="ctr">
              <a:buNone/>
            </a:pP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 прочитайте ребенку стихотворение и предложите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найти причину и следствие описанной ситуации. Если ребенок затрудняется используйте опорные вопросы.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644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220" y="6208395"/>
            <a:ext cx="11719560" cy="10258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Вчера был очень сильный ветер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A0FD458-07EE-C9AE-7ED3-0A52767B8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" y="0"/>
            <a:ext cx="11079480" cy="638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220" y="183938"/>
            <a:ext cx="11719560" cy="10258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поломал большие ветки, они дорожки перекрыли. Все утром ветки обходили.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DE53A0E-9B37-BD07-68EC-63B416C4DE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 rot="1149018">
            <a:off x="2940159" y="5562801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004A1C20-D9A1-C0EB-F3B7-97CB9E4094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50" b="41090"/>
          <a:stretch/>
        </p:blipFill>
        <p:spPr bwMode="auto">
          <a:xfrm>
            <a:off x="728624" y="5526813"/>
            <a:ext cx="6963350" cy="67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AA732DFA-06BE-BC98-0B96-15C47F64E6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985"/>
          <a:stretch/>
        </p:blipFill>
        <p:spPr bwMode="auto">
          <a:xfrm rot="20226988">
            <a:off x="5625234" y="5206589"/>
            <a:ext cx="3936072" cy="78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D27AFC33-4D7E-4575-2B04-04EC2B8A6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797" y="822960"/>
            <a:ext cx="8042752" cy="585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E64D64B-9136-2330-13CA-3C937D0B3D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 rot="1263099">
            <a:off x="6575789" y="5577071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31DA9AFA-B16A-1373-E583-46B2CF9808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 rot="20633722">
            <a:off x="324484" y="5160502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2BEAC06C-0AAA-D226-FFC7-A3D64FAB09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 rot="20633722">
            <a:off x="1810507" y="5752481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2737093B-F83E-8F90-BC0F-25C5D74BE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 rot="21086510">
            <a:off x="4595691" y="5953676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735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220" y="229011"/>
            <a:ext cx="11719560" cy="19373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утром люди не могли пройти по дороге?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нужно сделать для того, чтобы можно было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 ходить по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дорожкам?</a:t>
            </a: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DE53A0E-9B37-BD07-68EC-63B416C4DE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 rot="1149018">
            <a:off x="2940159" y="5562801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004A1C20-D9A1-C0EB-F3B7-97CB9E4094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50" b="41090"/>
          <a:stretch/>
        </p:blipFill>
        <p:spPr bwMode="auto">
          <a:xfrm>
            <a:off x="728624" y="5526813"/>
            <a:ext cx="6963350" cy="67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AA732DFA-06BE-BC98-0B96-15C47F64E6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985"/>
          <a:stretch/>
        </p:blipFill>
        <p:spPr bwMode="auto">
          <a:xfrm rot="21252354">
            <a:off x="5507135" y="5711700"/>
            <a:ext cx="3936072" cy="78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D27AFC33-4D7E-4575-2B04-04EC2B8A6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712" y="1127760"/>
            <a:ext cx="7879756" cy="573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E64D64B-9136-2330-13CA-3C937D0B3D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 rot="337125">
            <a:off x="324484" y="5958150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31DA9AFA-B16A-1373-E583-46B2CF9808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 rot="20633722">
            <a:off x="324484" y="5160502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2BEAC06C-0AAA-D226-FFC7-A3D64FAB09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 rot="20633722">
            <a:off x="1810507" y="5752481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2737093B-F83E-8F90-BC0F-25C5D74BE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>
            <a:off x="4595691" y="5953676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6F208D0B-0601-8F89-DA50-C80A0D6466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4"/>
          <a:stretch/>
        </p:blipFill>
        <p:spPr bwMode="auto">
          <a:xfrm>
            <a:off x="7475171" y="115349"/>
            <a:ext cx="47091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0379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115</Words>
  <Application>Microsoft Office PowerPoint</Application>
  <PresentationFormat>Широкоэкранный</PresentationFormat>
  <Paragraphs>11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79637354352</dc:creator>
  <cp:lastModifiedBy>79637354352</cp:lastModifiedBy>
  <cp:revision>2</cp:revision>
  <dcterms:created xsi:type="dcterms:W3CDTF">2023-05-09T19:08:50Z</dcterms:created>
  <dcterms:modified xsi:type="dcterms:W3CDTF">2024-08-11T10:49:07Z</dcterms:modified>
</cp:coreProperties>
</file>