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chemeClr val="bg1"/>
            </a:gs>
            <a:gs pos="57000">
              <a:schemeClr val="accent1">
                <a:lumMod val="20000"/>
                <a:lumOff val="80000"/>
              </a:schemeClr>
            </a:gs>
            <a:gs pos="70000">
              <a:schemeClr val="accent1">
                <a:lumMod val="40000"/>
                <a:lumOff val="60000"/>
              </a:schemeClr>
            </a:gs>
            <a:gs pos="100000">
              <a:schemeClr val="accent1">
                <a:lumMod val="75000"/>
              </a:schemeClr>
            </a:gs>
            <a:gs pos="92000">
              <a:schemeClr val="accent1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11.08.2024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«Мороз»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7D2AC22-8B29-62AF-FBA5-A8640F1E3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65" y="799460"/>
            <a:ext cx="5764850" cy="57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/>
        </p:nvSpPr>
        <p:spPr>
          <a:xfrm>
            <a:off x="160020" y="1208986"/>
            <a:ext cx="11871960" cy="4440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взрослые!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выполнить с ребенком упражнение, цель которого научить устанавливать причину и следствие определенного события.</a:t>
            </a:r>
          </a:p>
          <a:p>
            <a:pPr marL="0" indent="0" algn="ctr">
              <a:buNone/>
            </a:pP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Описание: прочитайте ребенку стихотворение и предложите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найти причину и следствие описанной ситуации. Если ребенок затрудняется используйте опорные вопросы.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87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6C253630-BFA8-B958-1971-C46598A48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980" y="6193388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улице такой мороз, что щиплет уши он и нос</a:t>
            </a:r>
          </a:p>
        </p:txBody>
      </p:sp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D1315F6F-80CF-5C78-A4A1-08C064B55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6260" y="5935145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улицу Наташа вышла без шапки, шарфа, на распашку.</a:t>
            </a: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4214EEE6-EDB2-7FB0-98D1-5A9C4D677A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91"/>
          <a:stretch/>
        </p:blipFill>
        <p:spPr bwMode="auto">
          <a:xfrm>
            <a:off x="-1082040" y="664611"/>
            <a:ext cx="6858000" cy="619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70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381828"/>
            <a:ext cx="11871960" cy="24248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вскоре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заболела. Лежит теперь, храпит и кашляет.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Наташа заболела?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надо одеваться в мороз?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180BCA3C-C63F-5FE9-4788-E0078C1926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4"/>
          <a:stretch/>
        </p:blipFill>
        <p:spPr bwMode="auto">
          <a:xfrm>
            <a:off x="3436620" y="1594243"/>
            <a:ext cx="8755380" cy="5742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4558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119</Words>
  <Application>Microsoft Office PowerPoint</Application>
  <PresentationFormat>Широкоэкранный</PresentationFormat>
  <Paragraphs>11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4</cp:revision>
  <dcterms:created xsi:type="dcterms:W3CDTF">2023-05-09T19:08:50Z</dcterms:created>
  <dcterms:modified xsi:type="dcterms:W3CDTF">2024-08-11T10:53:56Z</dcterms:modified>
</cp:coreProperties>
</file>