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1945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95A31D-D4ED-464C-AEDA-A540F5B3BAE1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A8FAF-E156-4A90-A085-75857ADFB9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57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8A8FAF-E156-4A90-A085-75857ADFB9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766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chemeClr val="bg1">
                <a:lumMod val="95000"/>
              </a:schemeClr>
            </a:gs>
            <a:gs pos="94000">
              <a:schemeClr val="bg1">
                <a:lumMod val="85000"/>
              </a:schemeClr>
            </a:gs>
            <a:gs pos="100000">
              <a:schemeClr val="bg1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10.08.2024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FFC000"/>
                </a:solidFill>
                <a:latin typeface="Comic Sans MS" panose="030F0702030302020204" pitchFamily="66" charset="0"/>
              </a:rPr>
              <a:t>Упражнение «Банан»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6DE8F73-33B0-C999-13DB-6C6F0111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93897" flipH="1" flipV="1">
            <a:off x="864773" y="1689556"/>
            <a:ext cx="5363722" cy="396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4440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B9FA60F1-D46F-1448-9CCA-5820D3D97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020" y="4336366"/>
            <a:ext cx="5219986" cy="252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 по дороге Алена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бананы уплетала.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Кожура упала наземь,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Поднимать ее не стала.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49E2E87A-9409-BD14-10CE-54C41A3F9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737" y="0"/>
            <a:ext cx="6207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9FA60F1-D46F-1448-9CCA-5820D3D97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582" y="5408216"/>
            <a:ext cx="2377440" cy="114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13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5212080" cy="5777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Аленой шел прохожий,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заметил кожуру.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Наступил.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поскользнулся, и коленку повредил.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прохожий повредил коленку?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он упал?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попала кожура на тротуар?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правила поведения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вы знаете?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70BD1BF-30C6-D8BF-66A9-E1A067DD3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113" y="455529"/>
            <a:ext cx="7973487" cy="601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139</Words>
  <Application>Microsoft Office PowerPoint</Application>
  <PresentationFormat>Широкоэкранный</PresentationFormat>
  <Paragraphs>15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Шкелтиньш Оксана</dc:creator>
  <cp:lastModifiedBy>79637354352</cp:lastModifiedBy>
  <cp:revision>6</cp:revision>
  <dcterms:created xsi:type="dcterms:W3CDTF">2023-05-09T19:08:50Z</dcterms:created>
  <dcterms:modified xsi:type="dcterms:W3CDTF">2024-08-10T17:13:19Z</dcterms:modified>
</cp:coreProperties>
</file>